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1" r:id="rId4"/>
    <p:sldMasterId id="2147484324" r:id="rId5"/>
  </p:sldMasterIdLst>
  <p:notesMasterIdLst>
    <p:notesMasterId r:id="rId62"/>
  </p:notesMasterIdLst>
  <p:handoutMasterIdLst>
    <p:handoutMasterId r:id="rId63"/>
  </p:handoutMasterIdLst>
  <p:sldIdLst>
    <p:sldId id="667" r:id="rId6"/>
    <p:sldId id="398" r:id="rId7"/>
    <p:sldId id="399" r:id="rId8"/>
    <p:sldId id="402" r:id="rId9"/>
    <p:sldId id="670" r:id="rId10"/>
    <p:sldId id="671" r:id="rId11"/>
    <p:sldId id="674" r:id="rId12"/>
    <p:sldId id="673" r:id="rId13"/>
    <p:sldId id="672" r:id="rId14"/>
    <p:sldId id="434" r:id="rId15"/>
    <p:sldId id="675" r:id="rId16"/>
    <p:sldId id="535" r:id="rId17"/>
    <p:sldId id="600" r:id="rId18"/>
    <p:sldId id="601" r:id="rId19"/>
    <p:sldId id="536" r:id="rId20"/>
    <p:sldId id="676" r:id="rId21"/>
    <p:sldId id="538" r:id="rId22"/>
    <p:sldId id="668" r:id="rId23"/>
    <p:sldId id="686" r:id="rId24"/>
    <p:sldId id="687" r:id="rId25"/>
    <p:sldId id="598" r:id="rId26"/>
    <p:sldId id="543" r:id="rId27"/>
    <p:sldId id="544" r:id="rId28"/>
    <p:sldId id="541" r:id="rId29"/>
    <p:sldId id="545" r:id="rId30"/>
    <p:sldId id="577" r:id="rId31"/>
    <p:sldId id="689" r:id="rId32"/>
    <p:sldId id="680" r:id="rId33"/>
    <p:sldId id="387" r:id="rId34"/>
    <p:sldId id="388" r:id="rId35"/>
    <p:sldId id="534" r:id="rId36"/>
    <p:sldId id="489" r:id="rId37"/>
    <p:sldId id="692" r:id="rId38"/>
    <p:sldId id="487" r:id="rId39"/>
    <p:sldId id="488" r:id="rId40"/>
    <p:sldId id="523" r:id="rId41"/>
    <p:sldId id="425" r:id="rId42"/>
    <p:sldId id="427" r:id="rId43"/>
    <p:sldId id="426" r:id="rId44"/>
    <p:sldId id="681" r:id="rId45"/>
    <p:sldId id="684" r:id="rId46"/>
    <p:sldId id="519" r:id="rId47"/>
    <p:sldId id="548" r:id="rId48"/>
    <p:sldId id="690" r:id="rId49"/>
    <p:sldId id="682" r:id="rId50"/>
    <p:sldId id="291" r:id="rId51"/>
    <p:sldId id="292" r:id="rId52"/>
    <p:sldId id="293" r:id="rId53"/>
    <p:sldId id="549" r:id="rId54"/>
    <p:sldId id="693" r:id="rId55"/>
    <p:sldId id="554" r:id="rId56"/>
    <p:sldId id="555" r:id="rId57"/>
    <p:sldId id="564" r:id="rId58"/>
    <p:sldId id="683" r:id="rId59"/>
    <p:sldId id="422" r:id="rId60"/>
    <p:sldId id="691" r:id="rId6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ina Rodriguez" initials="CR" lastIdx="2" clrIdx="0">
    <p:extLst>
      <p:ext uri="{19B8F6BF-5375-455C-9EA6-DF929625EA0E}">
        <p15:presenceInfo xmlns:p15="http://schemas.microsoft.com/office/powerpoint/2012/main" userId="S::crodriguez@CSSNY.ORG::2c8a2a97-2971-4784-9eb4-99fb8dcff857" providerId="AD"/>
      </p:ext>
    </p:extLst>
  </p:cmAuthor>
  <p:cmAuthor id="2" name="Nancy Nierman" initials="NN" lastIdx="1" clrIdx="1">
    <p:extLst>
      <p:ext uri="{19B8F6BF-5375-455C-9EA6-DF929625EA0E}">
        <p15:presenceInfo xmlns:p15="http://schemas.microsoft.com/office/powerpoint/2012/main" userId="S-1-5-21-646398860-538523097-3768864150-3360" providerId="AD"/>
      </p:ext>
    </p:extLst>
  </p:cmAuthor>
  <p:cmAuthor id="3" name="Nancy Nierman" initials="NN [2]" lastIdx="3" clrIdx="2">
    <p:extLst>
      <p:ext uri="{19B8F6BF-5375-455C-9EA6-DF929625EA0E}">
        <p15:presenceInfo xmlns:p15="http://schemas.microsoft.com/office/powerpoint/2012/main" userId="3983efe3bbf6bf9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471F"/>
    <a:srgbClr val="D5E3CF"/>
    <a:srgbClr val="414042"/>
    <a:srgbClr val="FDE1D2"/>
    <a:srgbClr val="FF33CC"/>
    <a:srgbClr val="E2F0D9"/>
    <a:srgbClr val="EBF1E9"/>
    <a:srgbClr val="FFFFFF"/>
    <a:srgbClr val="05692F"/>
    <a:srgbClr val="056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B9FFF-5DA7-4376-A6E3-A300B8BD1CD3}" v="5" dt="2021-11-02T21:03:36.888"/>
    <p1510:client id="{37DB1CEB-EFA1-4363-A682-95AB7F2C1FBF}" v="243" dt="2021-11-03T03:14:36.953"/>
    <p1510:client id="{3AA9E329-155D-465B-95D9-C883CB3A0473}" v="1176" dt="2021-11-03T13:24:26.043"/>
    <p1510:client id="{444CA28E-5DC2-9D55-D400-A42485B09FED}" v="215" dt="2021-11-02T22:24:02.225"/>
    <p1510:client id="{73B72B15-C596-4462-995C-E7ACF4198096}" v="32" dt="2021-11-03T01:46:56.530"/>
    <p1510:client id="{926A3AAE-294A-4B7C-AFD5-56D187644078}" v="3" dt="2021-11-02T21:02:11.342"/>
    <p1510:client id="{9CE3A90E-21AF-43F4-2031-E6E70DE91B38}" v="60" dt="2021-11-02T21:13:15.260"/>
    <p1510:client id="{A9F1BA58-86CA-1A7E-CA21-E27A19361CB3}" v="14" dt="2021-11-02T22:33:27.531"/>
    <p1510:client id="{F649B63D-130D-F9DB-1919-2E5D818AF7C5}" v="15" dt="2021-11-03T13:08:44.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4"/>
        <p:guide pos="2880"/>
      </p:guideLst>
    </p:cSldViewPr>
  </p:slide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a Rodriguez" userId="2c8a2a97-2971-4784-9eb4-99fb8dcff857" providerId="ADAL" clId="{37DB1CEB-EFA1-4363-A682-95AB7F2C1FBF}"/>
    <pc:docChg chg="undo custSel addSld delSld modSld">
      <pc:chgData name="Carolina Rodriguez" userId="2c8a2a97-2971-4784-9eb4-99fb8dcff857" providerId="ADAL" clId="{37DB1CEB-EFA1-4363-A682-95AB7F2C1FBF}" dt="2021-11-03T03:27:04.407" v="4640" actId="1076"/>
      <pc:docMkLst>
        <pc:docMk/>
      </pc:docMkLst>
      <pc:sldChg chg="modSp add mod">
        <pc:chgData name="Carolina Rodriguez" userId="2c8a2a97-2971-4784-9eb4-99fb8dcff857" providerId="ADAL" clId="{37DB1CEB-EFA1-4363-A682-95AB7F2C1FBF}" dt="2021-11-03T03:13:41.829" v="4374" actId="113"/>
        <pc:sldMkLst>
          <pc:docMk/>
          <pc:sldMk cId="0" sldId="291"/>
        </pc:sldMkLst>
        <pc:spChg chg="mod">
          <ac:chgData name="Carolina Rodriguez" userId="2c8a2a97-2971-4784-9eb4-99fb8dcff857" providerId="ADAL" clId="{37DB1CEB-EFA1-4363-A682-95AB7F2C1FBF}" dt="2021-11-03T03:13:41.829" v="4374" actId="113"/>
          <ac:spMkLst>
            <pc:docMk/>
            <pc:sldMk cId="0" sldId="291"/>
            <ac:spMk id="4" creationId="{00000000-0000-0000-0000-000000000000}"/>
          </ac:spMkLst>
        </pc:spChg>
      </pc:sldChg>
      <pc:sldChg chg="modSp add mod">
        <pc:chgData name="Carolina Rodriguez" userId="2c8a2a97-2971-4784-9eb4-99fb8dcff857" providerId="ADAL" clId="{37DB1CEB-EFA1-4363-A682-95AB7F2C1FBF}" dt="2021-11-03T03:14:29.824" v="4446" actId="20577"/>
        <pc:sldMkLst>
          <pc:docMk/>
          <pc:sldMk cId="0" sldId="292"/>
        </pc:sldMkLst>
        <pc:spChg chg="mod">
          <ac:chgData name="Carolina Rodriguez" userId="2c8a2a97-2971-4784-9eb4-99fb8dcff857" providerId="ADAL" clId="{37DB1CEB-EFA1-4363-A682-95AB7F2C1FBF}" dt="2021-11-03T03:13:45.101" v="4375" actId="113"/>
          <ac:spMkLst>
            <pc:docMk/>
            <pc:sldMk cId="0" sldId="292"/>
            <ac:spMk id="4" creationId="{00000000-0000-0000-0000-000000000000}"/>
          </ac:spMkLst>
        </pc:spChg>
        <pc:spChg chg="mod">
          <ac:chgData name="Carolina Rodriguez" userId="2c8a2a97-2971-4784-9eb4-99fb8dcff857" providerId="ADAL" clId="{37DB1CEB-EFA1-4363-A682-95AB7F2C1FBF}" dt="2021-11-03T03:14:29.824" v="4446" actId="20577"/>
          <ac:spMkLst>
            <pc:docMk/>
            <pc:sldMk cId="0" sldId="292"/>
            <ac:spMk id="13" creationId="{00000000-0000-0000-0000-000000000000}"/>
          </ac:spMkLst>
        </pc:spChg>
      </pc:sldChg>
      <pc:sldChg chg="modSp add mod">
        <pc:chgData name="Carolina Rodriguez" userId="2c8a2a97-2971-4784-9eb4-99fb8dcff857" providerId="ADAL" clId="{37DB1CEB-EFA1-4363-A682-95AB7F2C1FBF}" dt="2021-11-03T03:14:42.207" v="4449" actId="113"/>
        <pc:sldMkLst>
          <pc:docMk/>
          <pc:sldMk cId="0" sldId="293"/>
        </pc:sldMkLst>
        <pc:spChg chg="mod">
          <ac:chgData name="Carolina Rodriguez" userId="2c8a2a97-2971-4784-9eb4-99fb8dcff857" providerId="ADAL" clId="{37DB1CEB-EFA1-4363-A682-95AB7F2C1FBF}" dt="2021-11-03T03:14:42.207" v="4449" actId="113"/>
          <ac:spMkLst>
            <pc:docMk/>
            <pc:sldMk cId="0" sldId="293"/>
            <ac:spMk id="6" creationId="{00000000-0000-0000-0000-000000000000}"/>
          </ac:spMkLst>
        </pc:spChg>
      </pc:sldChg>
      <pc:sldChg chg="modNotesTx">
        <pc:chgData name="Carolina Rodriguez" userId="2c8a2a97-2971-4784-9eb4-99fb8dcff857" providerId="ADAL" clId="{37DB1CEB-EFA1-4363-A682-95AB7F2C1FBF}" dt="2021-11-03T02:56:06.813" v="3428" actId="20577"/>
        <pc:sldMkLst>
          <pc:docMk/>
          <pc:sldMk cId="3679916961" sldId="387"/>
        </pc:sldMkLst>
      </pc:sldChg>
      <pc:sldChg chg="modSp mod modNotesTx">
        <pc:chgData name="Carolina Rodriguez" userId="2c8a2a97-2971-4784-9eb4-99fb8dcff857" providerId="ADAL" clId="{37DB1CEB-EFA1-4363-A682-95AB7F2C1FBF}" dt="2021-11-03T02:56:00.962" v="3427" actId="20577"/>
        <pc:sldMkLst>
          <pc:docMk/>
          <pc:sldMk cId="2531205613" sldId="388"/>
        </pc:sldMkLst>
        <pc:spChg chg="mod">
          <ac:chgData name="Carolina Rodriguez" userId="2c8a2a97-2971-4784-9eb4-99fb8dcff857" providerId="ADAL" clId="{37DB1CEB-EFA1-4363-A682-95AB7F2C1FBF}" dt="2021-11-03T02:24:38.411" v="683" actId="20577"/>
          <ac:spMkLst>
            <pc:docMk/>
            <pc:sldMk cId="2531205613" sldId="388"/>
            <ac:spMk id="3" creationId="{190504CA-17D2-4243-BB53-4C77B2734FE5}"/>
          </ac:spMkLst>
        </pc:spChg>
      </pc:sldChg>
      <pc:sldChg chg="modSp mod">
        <pc:chgData name="Carolina Rodriguez" userId="2c8a2a97-2971-4784-9eb4-99fb8dcff857" providerId="ADAL" clId="{37DB1CEB-EFA1-4363-A682-95AB7F2C1FBF}" dt="2021-11-03T02:57:15.771" v="3451" actId="20577"/>
        <pc:sldMkLst>
          <pc:docMk/>
          <pc:sldMk cId="2662218622" sldId="398"/>
        </pc:sldMkLst>
        <pc:spChg chg="mod">
          <ac:chgData name="Carolina Rodriguez" userId="2c8a2a97-2971-4784-9eb4-99fb8dcff857" providerId="ADAL" clId="{37DB1CEB-EFA1-4363-A682-95AB7F2C1FBF}" dt="2021-11-03T02:56:50.994" v="3431" actId="1076"/>
          <ac:spMkLst>
            <pc:docMk/>
            <pc:sldMk cId="2662218622" sldId="398"/>
            <ac:spMk id="2" creationId="{A42F520A-3A8B-489F-A0E4-22D54234096B}"/>
          </ac:spMkLst>
        </pc:spChg>
        <pc:spChg chg="mod">
          <ac:chgData name="Carolina Rodriguez" userId="2c8a2a97-2971-4784-9eb4-99fb8dcff857" providerId="ADAL" clId="{37DB1CEB-EFA1-4363-A682-95AB7F2C1FBF}" dt="2021-11-03T02:57:15.771" v="3451" actId="20577"/>
          <ac:spMkLst>
            <pc:docMk/>
            <pc:sldMk cId="2662218622" sldId="398"/>
            <ac:spMk id="3" creationId="{9FCF8D7A-5BD0-4970-B4AB-9ADA77B0DB2D}"/>
          </ac:spMkLst>
        </pc:spChg>
      </pc:sldChg>
      <pc:sldChg chg="modSp mod">
        <pc:chgData name="Carolina Rodriguez" userId="2c8a2a97-2971-4784-9eb4-99fb8dcff857" providerId="ADAL" clId="{37DB1CEB-EFA1-4363-A682-95AB7F2C1FBF}" dt="2021-11-03T03:09:37.153" v="4160" actId="1076"/>
        <pc:sldMkLst>
          <pc:docMk/>
          <pc:sldMk cId="1685962252" sldId="426"/>
        </pc:sldMkLst>
        <pc:spChg chg="mod">
          <ac:chgData name="Carolina Rodriguez" userId="2c8a2a97-2971-4784-9eb4-99fb8dcff857" providerId="ADAL" clId="{37DB1CEB-EFA1-4363-A682-95AB7F2C1FBF}" dt="2021-11-03T02:38:14.862" v="1099" actId="20577"/>
          <ac:spMkLst>
            <pc:docMk/>
            <pc:sldMk cId="1685962252" sldId="426"/>
            <ac:spMk id="2" creationId="{38968EAB-5D69-4C4F-8C66-72B2CDBE3A12}"/>
          </ac:spMkLst>
        </pc:spChg>
        <pc:spChg chg="mod">
          <ac:chgData name="Carolina Rodriguez" userId="2c8a2a97-2971-4784-9eb4-99fb8dcff857" providerId="ADAL" clId="{37DB1CEB-EFA1-4363-A682-95AB7F2C1FBF}" dt="2021-11-03T03:09:33.334" v="4159" actId="20577"/>
          <ac:spMkLst>
            <pc:docMk/>
            <pc:sldMk cId="1685962252" sldId="426"/>
            <ac:spMk id="3" creationId="{8AB61409-624A-4627-B10F-7F5EAB8C393A}"/>
          </ac:spMkLst>
        </pc:spChg>
        <pc:picChg chg="mod">
          <ac:chgData name="Carolina Rodriguez" userId="2c8a2a97-2971-4784-9eb4-99fb8dcff857" providerId="ADAL" clId="{37DB1CEB-EFA1-4363-A682-95AB7F2C1FBF}" dt="2021-11-03T03:09:37.153" v="4160" actId="1076"/>
          <ac:picMkLst>
            <pc:docMk/>
            <pc:sldMk cId="1685962252" sldId="426"/>
            <ac:picMk id="6" creationId="{5D5D8819-BBEA-43A7-B333-D1880CD29932}"/>
          </ac:picMkLst>
        </pc:picChg>
      </pc:sldChg>
      <pc:sldChg chg="modSp mod">
        <pc:chgData name="Carolina Rodriguez" userId="2c8a2a97-2971-4784-9eb4-99fb8dcff857" providerId="ADAL" clId="{37DB1CEB-EFA1-4363-A682-95AB7F2C1FBF}" dt="2021-11-03T02:38:00.329" v="1091" actId="20577"/>
        <pc:sldMkLst>
          <pc:docMk/>
          <pc:sldMk cId="2830340945" sldId="427"/>
        </pc:sldMkLst>
        <pc:spChg chg="mod">
          <ac:chgData name="Carolina Rodriguez" userId="2c8a2a97-2971-4784-9eb4-99fb8dcff857" providerId="ADAL" clId="{37DB1CEB-EFA1-4363-A682-95AB7F2C1FBF}" dt="2021-11-03T02:38:00.329" v="1091" actId="20577"/>
          <ac:spMkLst>
            <pc:docMk/>
            <pc:sldMk cId="2830340945" sldId="427"/>
            <ac:spMk id="2" creationId="{38968EAB-5D69-4C4F-8C66-72B2CDBE3A12}"/>
          </ac:spMkLst>
        </pc:spChg>
        <pc:spChg chg="mod">
          <ac:chgData name="Carolina Rodriguez" userId="2c8a2a97-2971-4784-9eb4-99fb8dcff857" providerId="ADAL" clId="{37DB1CEB-EFA1-4363-A682-95AB7F2C1FBF}" dt="2021-11-03T02:37:20.363" v="1085" actId="20577"/>
          <ac:spMkLst>
            <pc:docMk/>
            <pc:sldMk cId="2830340945" sldId="427"/>
            <ac:spMk id="3" creationId="{8AB61409-624A-4627-B10F-7F5EAB8C393A}"/>
          </ac:spMkLst>
        </pc:spChg>
      </pc:sldChg>
      <pc:sldChg chg="modSp mod modNotesTx">
        <pc:chgData name="Carolina Rodriguez" userId="2c8a2a97-2971-4784-9eb4-99fb8dcff857" providerId="ADAL" clId="{37DB1CEB-EFA1-4363-A682-95AB7F2C1FBF}" dt="2021-11-03T03:09:15.744" v="4156" actId="948"/>
        <pc:sldMkLst>
          <pc:docMk/>
          <pc:sldMk cId="2618167602" sldId="487"/>
        </pc:sldMkLst>
        <pc:spChg chg="mod">
          <ac:chgData name="Carolina Rodriguez" userId="2c8a2a97-2971-4784-9eb4-99fb8dcff857" providerId="ADAL" clId="{37DB1CEB-EFA1-4363-A682-95AB7F2C1FBF}" dt="2021-11-03T03:09:15.744" v="4156" actId="948"/>
          <ac:spMkLst>
            <pc:docMk/>
            <pc:sldMk cId="2618167602" sldId="487"/>
            <ac:spMk id="5" creationId="{498A01FC-BE93-4CFC-BC49-3C14CA060D3C}"/>
          </ac:spMkLst>
        </pc:spChg>
        <pc:graphicFrameChg chg="mod">
          <ac:chgData name="Carolina Rodriguez" userId="2c8a2a97-2971-4784-9eb4-99fb8dcff857" providerId="ADAL" clId="{37DB1CEB-EFA1-4363-A682-95AB7F2C1FBF}" dt="2021-11-03T02:04:11.291" v="199" actId="207"/>
          <ac:graphicFrameMkLst>
            <pc:docMk/>
            <pc:sldMk cId="2618167602" sldId="487"/>
            <ac:graphicFrameMk id="6" creationId="{4C874439-11BB-4841-8017-D80D41BEAC71}"/>
          </ac:graphicFrameMkLst>
        </pc:graphicFrameChg>
      </pc:sldChg>
      <pc:sldChg chg="modSp mod">
        <pc:chgData name="Carolina Rodriguez" userId="2c8a2a97-2971-4784-9eb4-99fb8dcff857" providerId="ADAL" clId="{37DB1CEB-EFA1-4363-A682-95AB7F2C1FBF}" dt="2021-11-03T02:36:04.212" v="949" actId="20577"/>
        <pc:sldMkLst>
          <pc:docMk/>
          <pc:sldMk cId="2417740566" sldId="488"/>
        </pc:sldMkLst>
        <pc:graphicFrameChg chg="mod">
          <ac:chgData name="Carolina Rodriguez" userId="2c8a2a97-2971-4784-9eb4-99fb8dcff857" providerId="ADAL" clId="{37DB1CEB-EFA1-4363-A682-95AB7F2C1FBF}" dt="2021-11-03T02:04:37.321" v="201" actId="207"/>
          <ac:graphicFrameMkLst>
            <pc:docMk/>
            <pc:sldMk cId="2417740566" sldId="488"/>
            <ac:graphicFrameMk id="7" creationId="{9D8C2D7D-87CB-4DDD-8B30-24C1DD4657E6}"/>
          </ac:graphicFrameMkLst>
        </pc:graphicFrameChg>
        <pc:graphicFrameChg chg="mod modGraphic">
          <ac:chgData name="Carolina Rodriguez" userId="2c8a2a97-2971-4784-9eb4-99fb8dcff857" providerId="ADAL" clId="{37DB1CEB-EFA1-4363-A682-95AB7F2C1FBF}" dt="2021-11-03T02:06:32.657" v="213" actId="207"/>
          <ac:graphicFrameMkLst>
            <pc:docMk/>
            <pc:sldMk cId="2417740566" sldId="488"/>
            <ac:graphicFrameMk id="9" creationId="{88AC3F2E-91D2-4077-A3CB-52BD8E9D9B82}"/>
          </ac:graphicFrameMkLst>
        </pc:graphicFrameChg>
        <pc:graphicFrameChg chg="mod modGraphic">
          <ac:chgData name="Carolina Rodriguez" userId="2c8a2a97-2971-4784-9eb4-99fb8dcff857" providerId="ADAL" clId="{37DB1CEB-EFA1-4363-A682-95AB7F2C1FBF}" dt="2021-11-03T02:36:04.212" v="949" actId="20577"/>
          <ac:graphicFrameMkLst>
            <pc:docMk/>
            <pc:sldMk cId="2417740566" sldId="488"/>
            <ac:graphicFrameMk id="27" creationId="{76142DC5-77E6-444B-A357-606D0D29B21B}"/>
          </ac:graphicFrameMkLst>
        </pc:graphicFrameChg>
      </pc:sldChg>
      <pc:sldChg chg="addSp delSp modSp mod">
        <pc:chgData name="Carolina Rodriguez" userId="2c8a2a97-2971-4784-9eb4-99fb8dcff857" providerId="ADAL" clId="{37DB1CEB-EFA1-4363-A682-95AB7F2C1FBF}" dt="2021-11-03T03:08:59.895" v="4155" actId="12"/>
        <pc:sldMkLst>
          <pc:docMk/>
          <pc:sldMk cId="3678658987" sldId="489"/>
        </pc:sldMkLst>
        <pc:spChg chg="add del mod">
          <ac:chgData name="Carolina Rodriguez" userId="2c8a2a97-2971-4784-9eb4-99fb8dcff857" providerId="ADAL" clId="{37DB1CEB-EFA1-4363-A682-95AB7F2C1FBF}" dt="2021-11-03T03:08:59.895" v="4155" actId="12"/>
          <ac:spMkLst>
            <pc:docMk/>
            <pc:sldMk cId="3678658987" sldId="489"/>
            <ac:spMk id="6" creationId="{7FA66AC9-75CE-4B99-9CEA-FEA61604C653}"/>
          </ac:spMkLst>
        </pc:spChg>
        <pc:spChg chg="add del mod">
          <ac:chgData name="Carolina Rodriguez" userId="2c8a2a97-2971-4784-9eb4-99fb8dcff857" providerId="ADAL" clId="{37DB1CEB-EFA1-4363-A682-95AB7F2C1FBF}" dt="2021-11-03T02:32:21.757" v="795" actId="22"/>
          <ac:spMkLst>
            <pc:docMk/>
            <pc:sldMk cId="3678658987" sldId="489"/>
            <ac:spMk id="7" creationId="{B108324A-BB88-4963-8803-0BD782B68A15}"/>
          </ac:spMkLst>
        </pc:spChg>
        <pc:graphicFrameChg chg="add del mod">
          <ac:chgData name="Carolina Rodriguez" userId="2c8a2a97-2971-4784-9eb4-99fb8dcff857" providerId="ADAL" clId="{37DB1CEB-EFA1-4363-A682-95AB7F2C1FBF}" dt="2021-11-03T02:32:20.366" v="793" actId="12084"/>
          <ac:graphicFrameMkLst>
            <pc:docMk/>
            <pc:sldMk cId="3678658987" sldId="489"/>
            <ac:graphicFrameMk id="4" creationId="{597297C5-2633-4E0C-9EDD-8BEF1C072E82}"/>
          </ac:graphicFrameMkLst>
        </pc:graphicFrameChg>
        <pc:graphicFrameChg chg="add del mod">
          <ac:chgData name="Carolina Rodriguez" userId="2c8a2a97-2971-4784-9eb4-99fb8dcff857" providerId="ADAL" clId="{37DB1CEB-EFA1-4363-A682-95AB7F2C1FBF}" dt="2021-11-03T02:32:55.531" v="799" actId="12084"/>
          <ac:graphicFrameMkLst>
            <pc:docMk/>
            <pc:sldMk cId="3678658987" sldId="489"/>
            <ac:graphicFrameMk id="5" creationId="{56B6E5E3-FB5C-4520-A74D-C8AA9F2DC54F}"/>
          </ac:graphicFrameMkLst>
        </pc:graphicFrameChg>
        <pc:graphicFrameChg chg="mod">
          <ac:chgData name="Carolina Rodriguez" userId="2c8a2a97-2971-4784-9eb4-99fb8dcff857" providerId="ADAL" clId="{37DB1CEB-EFA1-4363-A682-95AB7F2C1FBF}" dt="2021-11-03T02:04:31.618" v="200" actId="207"/>
          <ac:graphicFrameMkLst>
            <pc:docMk/>
            <pc:sldMk cId="3678658987" sldId="489"/>
            <ac:graphicFrameMk id="9" creationId="{8DCEDD73-472F-4826-890B-E9AC4526AD8B}"/>
          </ac:graphicFrameMkLst>
        </pc:graphicFrameChg>
      </pc:sldChg>
      <pc:sldChg chg="modSp mod">
        <pc:chgData name="Carolina Rodriguez" userId="2c8a2a97-2971-4784-9eb4-99fb8dcff857" providerId="ADAL" clId="{37DB1CEB-EFA1-4363-A682-95AB7F2C1FBF}" dt="2021-11-03T02:05:32.426" v="207" actId="255"/>
        <pc:sldMkLst>
          <pc:docMk/>
          <pc:sldMk cId="593928422" sldId="523"/>
        </pc:sldMkLst>
        <pc:spChg chg="mod">
          <ac:chgData name="Carolina Rodriguez" userId="2c8a2a97-2971-4784-9eb4-99fb8dcff857" providerId="ADAL" clId="{37DB1CEB-EFA1-4363-A682-95AB7F2C1FBF}" dt="2021-11-03T02:05:32.426" v="207" actId="255"/>
          <ac:spMkLst>
            <pc:docMk/>
            <pc:sldMk cId="593928422" sldId="523"/>
            <ac:spMk id="2" creationId="{94701DA3-2944-4D85-A840-2C3E32DD8702}"/>
          </ac:spMkLst>
        </pc:spChg>
        <pc:graphicFrameChg chg="mod">
          <ac:chgData name="Carolina Rodriguez" userId="2c8a2a97-2971-4784-9eb4-99fb8dcff857" providerId="ADAL" clId="{37DB1CEB-EFA1-4363-A682-95AB7F2C1FBF}" dt="2021-11-03T02:05:08.439" v="205" actId="207"/>
          <ac:graphicFrameMkLst>
            <pc:docMk/>
            <pc:sldMk cId="593928422" sldId="523"/>
            <ac:graphicFrameMk id="13" creationId="{7FA17C4F-0522-479E-AAC5-804D343DB35A}"/>
          </ac:graphicFrameMkLst>
        </pc:graphicFrameChg>
      </pc:sldChg>
      <pc:sldChg chg="addSp delSp modSp mod">
        <pc:chgData name="Carolina Rodriguez" userId="2c8a2a97-2971-4784-9eb4-99fb8dcff857" providerId="ADAL" clId="{37DB1CEB-EFA1-4363-A682-95AB7F2C1FBF}" dt="2021-11-03T02:31:09.008" v="780" actId="1076"/>
        <pc:sldMkLst>
          <pc:docMk/>
          <pc:sldMk cId="2743103306" sldId="534"/>
        </pc:sldMkLst>
        <pc:spChg chg="mod">
          <ac:chgData name="Carolina Rodriguez" userId="2c8a2a97-2971-4784-9eb4-99fb8dcff857" providerId="ADAL" clId="{37DB1CEB-EFA1-4363-A682-95AB7F2C1FBF}" dt="2021-11-03T02:29:18.306" v="756" actId="208"/>
          <ac:spMkLst>
            <pc:docMk/>
            <pc:sldMk cId="2743103306" sldId="534"/>
            <ac:spMk id="6" creationId="{E3183AD7-E3D2-4AC8-B872-9F5EC316BB69}"/>
          </ac:spMkLst>
        </pc:spChg>
        <pc:spChg chg="mod">
          <ac:chgData name="Carolina Rodriguez" userId="2c8a2a97-2971-4784-9eb4-99fb8dcff857" providerId="ADAL" clId="{37DB1CEB-EFA1-4363-A682-95AB7F2C1FBF}" dt="2021-11-03T02:29:18.306" v="756" actId="208"/>
          <ac:spMkLst>
            <pc:docMk/>
            <pc:sldMk cId="2743103306" sldId="534"/>
            <ac:spMk id="7" creationId="{3F68DB71-04FC-4B24-88CB-EE305D1C0166}"/>
          </ac:spMkLst>
        </pc:spChg>
        <pc:spChg chg="add mod">
          <ac:chgData name="Carolina Rodriguez" userId="2c8a2a97-2971-4784-9eb4-99fb8dcff857" providerId="ADAL" clId="{37DB1CEB-EFA1-4363-A682-95AB7F2C1FBF}" dt="2021-11-03T02:26:37.001" v="688" actId="207"/>
          <ac:spMkLst>
            <pc:docMk/>
            <pc:sldMk cId="2743103306" sldId="534"/>
            <ac:spMk id="8" creationId="{25057331-3684-4E26-9D33-3073B1A60678}"/>
          </ac:spMkLst>
        </pc:spChg>
        <pc:spChg chg="mod">
          <ac:chgData name="Carolina Rodriguez" userId="2c8a2a97-2971-4784-9eb4-99fb8dcff857" providerId="ADAL" clId="{37DB1CEB-EFA1-4363-A682-95AB7F2C1FBF}" dt="2021-11-03T02:29:24.990" v="759" actId="208"/>
          <ac:spMkLst>
            <pc:docMk/>
            <pc:sldMk cId="2743103306" sldId="534"/>
            <ac:spMk id="10" creationId="{069715F6-CE14-42B5-B87A-B4A2302E2D0A}"/>
          </ac:spMkLst>
        </pc:spChg>
        <pc:spChg chg="mod">
          <ac:chgData name="Carolina Rodriguez" userId="2c8a2a97-2971-4784-9eb4-99fb8dcff857" providerId="ADAL" clId="{37DB1CEB-EFA1-4363-A682-95AB7F2C1FBF}" dt="2021-11-03T02:29:24.990" v="759" actId="208"/>
          <ac:spMkLst>
            <pc:docMk/>
            <pc:sldMk cId="2743103306" sldId="534"/>
            <ac:spMk id="11" creationId="{E797A680-0065-468E-A9BF-A6191DBBF717}"/>
          </ac:spMkLst>
        </pc:spChg>
        <pc:spChg chg="mod">
          <ac:chgData name="Carolina Rodriguez" userId="2c8a2a97-2971-4784-9eb4-99fb8dcff857" providerId="ADAL" clId="{37DB1CEB-EFA1-4363-A682-95AB7F2C1FBF}" dt="2021-11-03T02:29:24.990" v="759" actId="208"/>
          <ac:spMkLst>
            <pc:docMk/>
            <pc:sldMk cId="2743103306" sldId="534"/>
            <ac:spMk id="13" creationId="{6AF42FE7-054B-4622-A701-CBCC84BFF8F1}"/>
          </ac:spMkLst>
        </pc:spChg>
        <pc:spChg chg="add mod">
          <ac:chgData name="Carolina Rodriguez" userId="2c8a2a97-2971-4784-9eb4-99fb8dcff857" providerId="ADAL" clId="{37DB1CEB-EFA1-4363-A682-95AB7F2C1FBF}" dt="2021-11-03T02:26:37.001" v="688" actId="207"/>
          <ac:spMkLst>
            <pc:docMk/>
            <pc:sldMk cId="2743103306" sldId="534"/>
            <ac:spMk id="14" creationId="{EE283EC4-44F0-43D1-B311-659FC3D7E2F0}"/>
          </ac:spMkLst>
        </pc:spChg>
        <pc:spChg chg="mod">
          <ac:chgData name="Carolina Rodriguez" userId="2c8a2a97-2971-4784-9eb4-99fb8dcff857" providerId="ADAL" clId="{37DB1CEB-EFA1-4363-A682-95AB7F2C1FBF}" dt="2021-11-03T02:29:28.858" v="760" actId="208"/>
          <ac:spMkLst>
            <pc:docMk/>
            <pc:sldMk cId="2743103306" sldId="534"/>
            <ac:spMk id="16" creationId="{EFCC2E46-5BBD-4E89-BAA5-0C65CB38C73A}"/>
          </ac:spMkLst>
        </pc:spChg>
        <pc:spChg chg="mod">
          <ac:chgData name="Carolina Rodriguez" userId="2c8a2a97-2971-4784-9eb4-99fb8dcff857" providerId="ADAL" clId="{37DB1CEB-EFA1-4363-A682-95AB7F2C1FBF}" dt="2021-11-03T02:29:28.858" v="760" actId="208"/>
          <ac:spMkLst>
            <pc:docMk/>
            <pc:sldMk cId="2743103306" sldId="534"/>
            <ac:spMk id="17" creationId="{6E54C329-153A-409E-AE10-55B13BCDB923}"/>
          </ac:spMkLst>
        </pc:spChg>
        <pc:spChg chg="mod">
          <ac:chgData name="Carolina Rodriguez" userId="2c8a2a97-2971-4784-9eb4-99fb8dcff857" providerId="ADAL" clId="{37DB1CEB-EFA1-4363-A682-95AB7F2C1FBF}" dt="2021-11-03T02:29:28.858" v="760" actId="208"/>
          <ac:spMkLst>
            <pc:docMk/>
            <pc:sldMk cId="2743103306" sldId="534"/>
            <ac:spMk id="18" creationId="{6C6F852E-5AD4-4EA3-9E40-86368BE553D2}"/>
          </ac:spMkLst>
        </pc:spChg>
        <pc:spChg chg="mod">
          <ac:chgData name="Carolina Rodriguez" userId="2c8a2a97-2971-4784-9eb4-99fb8dcff857" providerId="ADAL" clId="{37DB1CEB-EFA1-4363-A682-95AB7F2C1FBF}" dt="2021-11-03T02:29:28.858" v="760" actId="208"/>
          <ac:spMkLst>
            <pc:docMk/>
            <pc:sldMk cId="2743103306" sldId="534"/>
            <ac:spMk id="19" creationId="{3C73E19E-C94B-456F-80A7-E667C44B5A6A}"/>
          </ac:spMkLst>
        </pc:spChg>
        <pc:spChg chg="mod">
          <ac:chgData name="Carolina Rodriguez" userId="2c8a2a97-2971-4784-9eb4-99fb8dcff857" providerId="ADAL" clId="{37DB1CEB-EFA1-4363-A682-95AB7F2C1FBF}" dt="2021-11-03T02:29:28.858" v="760" actId="208"/>
          <ac:spMkLst>
            <pc:docMk/>
            <pc:sldMk cId="2743103306" sldId="534"/>
            <ac:spMk id="20" creationId="{59825CE5-1228-4FFD-9232-C3A1CA19BAE4}"/>
          </ac:spMkLst>
        </pc:spChg>
        <pc:spChg chg="mod">
          <ac:chgData name="Carolina Rodriguez" userId="2c8a2a97-2971-4784-9eb4-99fb8dcff857" providerId="ADAL" clId="{37DB1CEB-EFA1-4363-A682-95AB7F2C1FBF}" dt="2021-11-03T02:29:28.858" v="760" actId="208"/>
          <ac:spMkLst>
            <pc:docMk/>
            <pc:sldMk cId="2743103306" sldId="534"/>
            <ac:spMk id="21" creationId="{EED3970C-004B-450A-8132-186CB839A869}"/>
          </ac:spMkLst>
        </pc:spChg>
        <pc:spChg chg="add del mod">
          <ac:chgData name="Carolina Rodriguez" userId="2c8a2a97-2971-4784-9eb4-99fb8dcff857" providerId="ADAL" clId="{37DB1CEB-EFA1-4363-A682-95AB7F2C1FBF}" dt="2021-11-03T02:30:23.787" v="771" actId="478"/>
          <ac:spMkLst>
            <pc:docMk/>
            <pc:sldMk cId="2743103306" sldId="534"/>
            <ac:spMk id="22" creationId="{AE717945-45BD-4EFC-A05D-077812D1241B}"/>
          </ac:spMkLst>
        </pc:spChg>
        <pc:spChg chg="mod">
          <ac:chgData name="Carolina Rodriguez" userId="2c8a2a97-2971-4784-9eb4-99fb8dcff857" providerId="ADAL" clId="{37DB1CEB-EFA1-4363-A682-95AB7F2C1FBF}" dt="2021-11-03T02:29:49.321" v="765" actId="208"/>
          <ac:spMkLst>
            <pc:docMk/>
            <pc:sldMk cId="2743103306" sldId="534"/>
            <ac:spMk id="24" creationId="{D827084D-BA96-4961-9BA0-28703E218A3B}"/>
          </ac:spMkLst>
        </pc:spChg>
        <pc:spChg chg="mod">
          <ac:chgData name="Carolina Rodriguez" userId="2c8a2a97-2971-4784-9eb4-99fb8dcff857" providerId="ADAL" clId="{37DB1CEB-EFA1-4363-A682-95AB7F2C1FBF}" dt="2021-11-03T02:29:49.321" v="765" actId="208"/>
          <ac:spMkLst>
            <pc:docMk/>
            <pc:sldMk cId="2743103306" sldId="534"/>
            <ac:spMk id="25" creationId="{C803591D-9623-41D9-AF65-70D2878E4524}"/>
          </ac:spMkLst>
        </pc:spChg>
        <pc:spChg chg="mod">
          <ac:chgData name="Carolina Rodriguez" userId="2c8a2a97-2971-4784-9eb4-99fb8dcff857" providerId="ADAL" clId="{37DB1CEB-EFA1-4363-A682-95AB7F2C1FBF}" dt="2021-11-03T02:29:49.321" v="765" actId="208"/>
          <ac:spMkLst>
            <pc:docMk/>
            <pc:sldMk cId="2743103306" sldId="534"/>
            <ac:spMk id="26" creationId="{26262488-8A8D-4F9C-B8F6-6E52C535E0F3}"/>
          </ac:spMkLst>
        </pc:spChg>
        <pc:spChg chg="add mod">
          <ac:chgData name="Carolina Rodriguez" userId="2c8a2a97-2971-4784-9eb4-99fb8dcff857" providerId="ADAL" clId="{37DB1CEB-EFA1-4363-A682-95AB7F2C1FBF}" dt="2021-11-03T02:26:59.883" v="692" actId="207"/>
          <ac:spMkLst>
            <pc:docMk/>
            <pc:sldMk cId="2743103306" sldId="534"/>
            <ac:spMk id="27" creationId="{D73816B2-6275-4A17-AE34-5D4445D23E6C}"/>
          </ac:spMkLst>
        </pc:spChg>
        <pc:spChg chg="mod">
          <ac:chgData name="Carolina Rodriguez" userId="2c8a2a97-2971-4784-9eb4-99fb8dcff857" providerId="ADAL" clId="{37DB1CEB-EFA1-4363-A682-95AB7F2C1FBF}" dt="2021-11-03T02:29:43.259" v="763" actId="208"/>
          <ac:spMkLst>
            <pc:docMk/>
            <pc:sldMk cId="2743103306" sldId="534"/>
            <ac:spMk id="29" creationId="{66E06F9F-A399-45ED-ABAC-F7548D95FDDF}"/>
          </ac:spMkLst>
        </pc:spChg>
        <pc:spChg chg="mod">
          <ac:chgData name="Carolina Rodriguez" userId="2c8a2a97-2971-4784-9eb4-99fb8dcff857" providerId="ADAL" clId="{37DB1CEB-EFA1-4363-A682-95AB7F2C1FBF}" dt="2021-11-03T02:29:43.259" v="763" actId="208"/>
          <ac:spMkLst>
            <pc:docMk/>
            <pc:sldMk cId="2743103306" sldId="534"/>
            <ac:spMk id="30" creationId="{DAF2BE9A-A9E9-4417-9A12-89174C95629D}"/>
          </ac:spMkLst>
        </pc:spChg>
        <pc:spChg chg="mod">
          <ac:chgData name="Carolina Rodriguez" userId="2c8a2a97-2971-4784-9eb4-99fb8dcff857" providerId="ADAL" clId="{37DB1CEB-EFA1-4363-A682-95AB7F2C1FBF}" dt="2021-11-03T02:29:43.259" v="763" actId="208"/>
          <ac:spMkLst>
            <pc:docMk/>
            <pc:sldMk cId="2743103306" sldId="534"/>
            <ac:spMk id="31" creationId="{0140A3D5-7AD7-47C4-B4AD-D3133DC6BB47}"/>
          </ac:spMkLst>
        </pc:spChg>
        <pc:spChg chg="add mod">
          <ac:chgData name="Carolina Rodriguez" userId="2c8a2a97-2971-4784-9eb4-99fb8dcff857" providerId="ADAL" clId="{37DB1CEB-EFA1-4363-A682-95AB7F2C1FBF}" dt="2021-11-03T02:29:37.304" v="762" actId="208"/>
          <ac:spMkLst>
            <pc:docMk/>
            <pc:sldMk cId="2743103306" sldId="534"/>
            <ac:spMk id="32" creationId="{BBAF7FB1-62E7-4F45-B1C1-FF5E4FBF76E8}"/>
          </ac:spMkLst>
        </pc:spChg>
        <pc:spChg chg="mod">
          <ac:chgData name="Carolina Rodriguez" userId="2c8a2a97-2971-4784-9eb4-99fb8dcff857" providerId="ADAL" clId="{37DB1CEB-EFA1-4363-A682-95AB7F2C1FBF}" dt="2021-11-03T02:29:45.876" v="764" actId="208"/>
          <ac:spMkLst>
            <pc:docMk/>
            <pc:sldMk cId="2743103306" sldId="534"/>
            <ac:spMk id="34" creationId="{DABBF315-6942-46CB-B697-0A7095ECD31A}"/>
          </ac:spMkLst>
        </pc:spChg>
        <pc:spChg chg="mod">
          <ac:chgData name="Carolina Rodriguez" userId="2c8a2a97-2971-4784-9eb4-99fb8dcff857" providerId="ADAL" clId="{37DB1CEB-EFA1-4363-A682-95AB7F2C1FBF}" dt="2021-11-03T02:29:45.876" v="764" actId="208"/>
          <ac:spMkLst>
            <pc:docMk/>
            <pc:sldMk cId="2743103306" sldId="534"/>
            <ac:spMk id="35" creationId="{A8815A47-540F-4E02-8710-E3AFD90DA7A6}"/>
          </ac:spMkLst>
        </pc:spChg>
        <pc:spChg chg="add mod">
          <ac:chgData name="Carolina Rodriguez" userId="2c8a2a97-2971-4784-9eb4-99fb8dcff857" providerId="ADAL" clId="{37DB1CEB-EFA1-4363-A682-95AB7F2C1FBF}" dt="2021-11-03T02:26:37.001" v="688" actId="207"/>
          <ac:spMkLst>
            <pc:docMk/>
            <pc:sldMk cId="2743103306" sldId="534"/>
            <ac:spMk id="36" creationId="{1C2B52CC-1130-4068-BC22-D9587C5B1A7F}"/>
          </ac:spMkLst>
        </pc:spChg>
        <pc:spChg chg="mod">
          <ac:chgData name="Carolina Rodriguez" userId="2c8a2a97-2971-4784-9eb4-99fb8dcff857" providerId="ADAL" clId="{37DB1CEB-EFA1-4363-A682-95AB7F2C1FBF}" dt="2021-11-03T02:30:29.714" v="772" actId="208"/>
          <ac:spMkLst>
            <pc:docMk/>
            <pc:sldMk cId="2743103306" sldId="534"/>
            <ac:spMk id="38" creationId="{739E727C-374F-4498-BAB8-8F2CC9954D23}"/>
          </ac:spMkLst>
        </pc:spChg>
        <pc:spChg chg="mod">
          <ac:chgData name="Carolina Rodriguez" userId="2c8a2a97-2971-4784-9eb4-99fb8dcff857" providerId="ADAL" clId="{37DB1CEB-EFA1-4363-A682-95AB7F2C1FBF}" dt="2021-11-03T02:30:29.714" v="772" actId="208"/>
          <ac:spMkLst>
            <pc:docMk/>
            <pc:sldMk cId="2743103306" sldId="534"/>
            <ac:spMk id="39" creationId="{B2A252F9-06E8-4786-9F2A-7F75E37C99A5}"/>
          </ac:spMkLst>
        </pc:spChg>
        <pc:spChg chg="add mod">
          <ac:chgData name="Carolina Rodriguez" userId="2c8a2a97-2971-4784-9eb4-99fb8dcff857" providerId="ADAL" clId="{37DB1CEB-EFA1-4363-A682-95AB7F2C1FBF}" dt="2021-11-03T02:26:37.001" v="688" actId="207"/>
          <ac:spMkLst>
            <pc:docMk/>
            <pc:sldMk cId="2743103306" sldId="534"/>
            <ac:spMk id="40" creationId="{2B0D73AD-ABFE-4FEA-AEFB-CD1458E6C63D}"/>
          </ac:spMkLst>
        </pc:spChg>
        <pc:spChg chg="mod">
          <ac:chgData name="Carolina Rodriguez" userId="2c8a2a97-2971-4784-9eb4-99fb8dcff857" providerId="ADAL" clId="{37DB1CEB-EFA1-4363-A682-95AB7F2C1FBF}" dt="2021-11-03T02:27:12.995" v="697" actId="207"/>
          <ac:spMkLst>
            <pc:docMk/>
            <pc:sldMk cId="2743103306" sldId="534"/>
            <ac:spMk id="42" creationId="{782BDDE8-40A2-4CCE-A714-679419D4AC2C}"/>
          </ac:spMkLst>
        </pc:spChg>
        <pc:spChg chg="mod">
          <ac:chgData name="Carolina Rodriguez" userId="2c8a2a97-2971-4784-9eb4-99fb8dcff857" providerId="ADAL" clId="{37DB1CEB-EFA1-4363-A682-95AB7F2C1FBF}" dt="2021-11-03T02:27:12.995" v="697" actId="207"/>
          <ac:spMkLst>
            <pc:docMk/>
            <pc:sldMk cId="2743103306" sldId="534"/>
            <ac:spMk id="43" creationId="{0D9E344E-1481-4857-8038-158335D90CC8}"/>
          </ac:spMkLst>
        </pc:spChg>
        <pc:spChg chg="mod">
          <ac:chgData name="Carolina Rodriguez" userId="2c8a2a97-2971-4784-9eb4-99fb8dcff857" providerId="ADAL" clId="{37DB1CEB-EFA1-4363-A682-95AB7F2C1FBF}" dt="2021-11-03T02:27:23.425" v="700" actId="207"/>
          <ac:spMkLst>
            <pc:docMk/>
            <pc:sldMk cId="2743103306" sldId="534"/>
            <ac:spMk id="44" creationId="{FDE06D61-1DA5-4EDB-8657-F3C3D3A43583}"/>
          </ac:spMkLst>
        </pc:spChg>
        <pc:spChg chg="mod">
          <ac:chgData name="Carolina Rodriguez" userId="2c8a2a97-2971-4784-9eb4-99fb8dcff857" providerId="ADAL" clId="{37DB1CEB-EFA1-4363-A682-95AB7F2C1FBF}" dt="2021-11-03T02:26:37.001" v="688" actId="207"/>
          <ac:spMkLst>
            <pc:docMk/>
            <pc:sldMk cId="2743103306" sldId="534"/>
            <ac:spMk id="47" creationId="{97802EFE-C360-443A-BE3E-98872C48B16A}"/>
          </ac:spMkLst>
        </pc:spChg>
        <pc:grpChg chg="add mod">
          <ac:chgData name="Carolina Rodriguez" userId="2c8a2a97-2971-4784-9eb4-99fb8dcff857" providerId="ADAL" clId="{37DB1CEB-EFA1-4363-A682-95AB7F2C1FBF}" dt="2021-11-03T02:26:46.624" v="689" actId="207"/>
          <ac:grpSpMkLst>
            <pc:docMk/>
            <pc:sldMk cId="2743103306" sldId="534"/>
            <ac:grpSpMk id="5" creationId="{BDBF3999-5D14-4B31-B2C8-0C2A150774A7}"/>
          </ac:grpSpMkLst>
        </pc:grpChg>
        <pc:grpChg chg="add mod">
          <ac:chgData name="Carolina Rodriguez" userId="2c8a2a97-2971-4784-9eb4-99fb8dcff857" providerId="ADAL" clId="{37DB1CEB-EFA1-4363-A682-95AB7F2C1FBF}" dt="2021-11-03T02:29:23.183" v="758" actId="207"/>
          <ac:grpSpMkLst>
            <pc:docMk/>
            <pc:sldMk cId="2743103306" sldId="534"/>
            <ac:grpSpMk id="9" creationId="{9C53B80A-1FCB-46BE-9569-5AAEFFD655F0}"/>
          </ac:grpSpMkLst>
        </pc:grpChg>
        <pc:grpChg chg="add mod">
          <ac:chgData name="Carolina Rodriguez" userId="2c8a2a97-2971-4784-9eb4-99fb8dcff857" providerId="ADAL" clId="{37DB1CEB-EFA1-4363-A682-95AB7F2C1FBF}" dt="2021-11-03T02:26:56.805" v="691" actId="207"/>
          <ac:grpSpMkLst>
            <pc:docMk/>
            <pc:sldMk cId="2743103306" sldId="534"/>
            <ac:grpSpMk id="15" creationId="{25201AF6-56C0-4549-813D-17DE719F95DA}"/>
          </ac:grpSpMkLst>
        </pc:grpChg>
        <pc:grpChg chg="add mod">
          <ac:chgData name="Carolina Rodriguez" userId="2c8a2a97-2971-4784-9eb4-99fb8dcff857" providerId="ADAL" clId="{37DB1CEB-EFA1-4363-A682-95AB7F2C1FBF}" dt="2021-11-03T02:27:03.492" v="693" actId="207"/>
          <ac:grpSpMkLst>
            <pc:docMk/>
            <pc:sldMk cId="2743103306" sldId="534"/>
            <ac:grpSpMk id="23" creationId="{0ACA3C85-5F9E-48A2-B1AB-DCFC7B9BBED6}"/>
          </ac:grpSpMkLst>
        </pc:grpChg>
        <pc:grpChg chg="add mod">
          <ac:chgData name="Carolina Rodriguez" userId="2c8a2a97-2971-4784-9eb4-99fb8dcff857" providerId="ADAL" clId="{37DB1CEB-EFA1-4363-A682-95AB7F2C1FBF}" dt="2021-11-03T02:27:05.900" v="694" actId="207"/>
          <ac:grpSpMkLst>
            <pc:docMk/>
            <pc:sldMk cId="2743103306" sldId="534"/>
            <ac:grpSpMk id="28" creationId="{2A436E26-7700-4963-B42B-3F7D9802ED0B}"/>
          </ac:grpSpMkLst>
        </pc:grpChg>
        <pc:grpChg chg="add mod">
          <ac:chgData name="Carolina Rodriguez" userId="2c8a2a97-2971-4784-9eb4-99fb8dcff857" providerId="ADAL" clId="{37DB1CEB-EFA1-4363-A682-95AB7F2C1FBF}" dt="2021-11-03T02:27:08.394" v="695" actId="207"/>
          <ac:grpSpMkLst>
            <pc:docMk/>
            <pc:sldMk cId="2743103306" sldId="534"/>
            <ac:grpSpMk id="33" creationId="{7E141285-531C-41C6-ABED-5542BC0BF5B7}"/>
          </ac:grpSpMkLst>
        </pc:grpChg>
        <pc:grpChg chg="add mod">
          <ac:chgData name="Carolina Rodriguez" userId="2c8a2a97-2971-4784-9eb4-99fb8dcff857" providerId="ADAL" clId="{37DB1CEB-EFA1-4363-A682-95AB7F2C1FBF}" dt="2021-11-03T02:27:10.756" v="696" actId="207"/>
          <ac:grpSpMkLst>
            <pc:docMk/>
            <pc:sldMk cId="2743103306" sldId="534"/>
            <ac:grpSpMk id="37" creationId="{EC056FE2-7CC5-4EB3-81E7-FF0342460C91}"/>
          </ac:grpSpMkLst>
        </pc:grpChg>
        <pc:grpChg chg="add mod">
          <ac:chgData name="Carolina Rodriguez" userId="2c8a2a97-2971-4784-9eb4-99fb8dcff857" providerId="ADAL" clId="{37DB1CEB-EFA1-4363-A682-95AB7F2C1FBF}" dt="2021-11-03T02:29:01.610" v="754" actId="1035"/>
          <ac:grpSpMkLst>
            <pc:docMk/>
            <pc:sldMk cId="2743103306" sldId="534"/>
            <ac:grpSpMk id="41" creationId="{725A201A-93A3-43FD-B7C5-9D9A06B67B53}"/>
          </ac:grpSpMkLst>
        </pc:grpChg>
        <pc:grpChg chg="add mod">
          <ac:chgData name="Carolina Rodriguez" userId="2c8a2a97-2971-4784-9eb4-99fb8dcff857" providerId="ADAL" clId="{37DB1CEB-EFA1-4363-A682-95AB7F2C1FBF}" dt="2021-11-03T02:29:55.038" v="766" actId="1076"/>
          <ac:grpSpMkLst>
            <pc:docMk/>
            <pc:sldMk cId="2743103306" sldId="534"/>
            <ac:grpSpMk id="46" creationId="{935D84DD-20AE-4850-87FD-E6BBA07551D5}"/>
          </ac:grpSpMkLst>
        </pc:grpChg>
        <pc:picChg chg="del mod modCrop">
          <ac:chgData name="Carolina Rodriguez" userId="2c8a2a97-2971-4784-9eb4-99fb8dcff857" providerId="ADAL" clId="{37DB1CEB-EFA1-4363-A682-95AB7F2C1FBF}" dt="2021-11-03T02:26:21.122" v="685" actId="478"/>
          <ac:picMkLst>
            <pc:docMk/>
            <pc:sldMk cId="2743103306" sldId="534"/>
            <ac:picMk id="12" creationId="{673DEAD8-124D-4A6F-8647-D34B4F7B3829}"/>
          </ac:picMkLst>
        </pc:picChg>
        <pc:picChg chg="del mod">
          <ac:chgData name="Carolina Rodriguez" userId="2c8a2a97-2971-4784-9eb4-99fb8dcff857" providerId="ADAL" clId="{37DB1CEB-EFA1-4363-A682-95AB7F2C1FBF}" dt="2021-11-03T02:27:35.877" v="703" actId="478"/>
          <ac:picMkLst>
            <pc:docMk/>
            <pc:sldMk cId="2743103306" sldId="534"/>
            <ac:picMk id="45" creationId="{D1D8255E-F90D-4892-BF31-151F51E4FDCC}"/>
          </ac:picMkLst>
        </pc:picChg>
        <pc:picChg chg="mod">
          <ac:chgData name="Carolina Rodriguez" userId="2c8a2a97-2971-4784-9eb4-99fb8dcff857" providerId="ADAL" clId="{37DB1CEB-EFA1-4363-A682-95AB7F2C1FBF}" dt="2021-11-03T02:26:37.001" v="688" actId="207"/>
          <ac:picMkLst>
            <pc:docMk/>
            <pc:sldMk cId="2743103306" sldId="534"/>
            <ac:picMk id="48" creationId="{4560790A-4CC8-4A38-87FD-D6D0DD8B271D}"/>
          </ac:picMkLst>
        </pc:picChg>
        <pc:picChg chg="mod">
          <ac:chgData name="Carolina Rodriguez" userId="2c8a2a97-2971-4784-9eb4-99fb8dcff857" providerId="ADAL" clId="{37DB1CEB-EFA1-4363-A682-95AB7F2C1FBF}" dt="2021-11-03T02:26:37.001" v="688" actId="207"/>
          <ac:picMkLst>
            <pc:docMk/>
            <pc:sldMk cId="2743103306" sldId="534"/>
            <ac:picMk id="49" creationId="{1CC74825-552B-4F89-B328-E7FEE599CD7A}"/>
          </ac:picMkLst>
        </pc:picChg>
        <pc:picChg chg="add mod modCrop">
          <ac:chgData name="Carolina Rodriguez" userId="2c8a2a97-2971-4784-9eb4-99fb8dcff857" providerId="ADAL" clId="{37DB1CEB-EFA1-4363-A682-95AB7F2C1FBF}" dt="2021-11-03T02:29:08.248" v="755" actId="1076"/>
          <ac:picMkLst>
            <pc:docMk/>
            <pc:sldMk cId="2743103306" sldId="534"/>
            <ac:picMk id="50" creationId="{0DE23020-C0F9-4E95-9DF2-2B81BB8FCD8A}"/>
          </ac:picMkLst>
        </pc:picChg>
        <pc:picChg chg="add mod">
          <ac:chgData name="Carolina Rodriguez" userId="2c8a2a97-2971-4784-9eb4-99fb8dcff857" providerId="ADAL" clId="{37DB1CEB-EFA1-4363-A682-95AB7F2C1FBF}" dt="2021-11-03T02:31:01.465" v="778" actId="1076"/>
          <ac:picMkLst>
            <pc:docMk/>
            <pc:sldMk cId="2743103306" sldId="534"/>
            <ac:picMk id="52" creationId="{6E7B2D0F-41BE-4CD5-9329-01B1B77059DA}"/>
          </ac:picMkLst>
        </pc:picChg>
        <pc:picChg chg="add mod">
          <ac:chgData name="Carolina Rodriguez" userId="2c8a2a97-2971-4784-9eb4-99fb8dcff857" providerId="ADAL" clId="{37DB1CEB-EFA1-4363-A682-95AB7F2C1FBF}" dt="2021-11-03T02:31:09.008" v="780" actId="1076"/>
          <ac:picMkLst>
            <pc:docMk/>
            <pc:sldMk cId="2743103306" sldId="534"/>
            <ac:picMk id="53" creationId="{BFCD19B4-77AB-45FB-A9A5-99835E0CB13B}"/>
          </ac:picMkLst>
        </pc:picChg>
      </pc:sldChg>
      <pc:sldChg chg="modSp mod">
        <pc:chgData name="Carolina Rodriguez" userId="2c8a2a97-2971-4784-9eb4-99fb8dcff857" providerId="ADAL" clId="{37DB1CEB-EFA1-4363-A682-95AB7F2C1FBF}" dt="2021-11-03T01:55:48.588" v="82" actId="20577"/>
        <pc:sldMkLst>
          <pc:docMk/>
          <pc:sldMk cId="1097477308" sldId="535"/>
        </pc:sldMkLst>
        <pc:spChg chg="mod">
          <ac:chgData name="Carolina Rodriguez" userId="2c8a2a97-2971-4784-9eb4-99fb8dcff857" providerId="ADAL" clId="{37DB1CEB-EFA1-4363-A682-95AB7F2C1FBF}" dt="2021-11-03T01:55:48.588" v="82" actId="20577"/>
          <ac:spMkLst>
            <pc:docMk/>
            <pc:sldMk cId="1097477308" sldId="535"/>
            <ac:spMk id="2" creationId="{00000000-0000-0000-0000-000000000000}"/>
          </ac:spMkLst>
        </pc:spChg>
      </pc:sldChg>
      <pc:sldChg chg="addSp delSp modSp mod">
        <pc:chgData name="Carolina Rodriguez" userId="2c8a2a97-2971-4784-9eb4-99fb8dcff857" providerId="ADAL" clId="{37DB1CEB-EFA1-4363-A682-95AB7F2C1FBF}" dt="2021-11-03T02:10:25.467" v="263" actId="207"/>
        <pc:sldMkLst>
          <pc:docMk/>
          <pc:sldMk cId="3154251247" sldId="538"/>
        </pc:sldMkLst>
        <pc:spChg chg="mod">
          <ac:chgData name="Carolina Rodriguez" userId="2c8a2a97-2971-4784-9eb4-99fb8dcff857" providerId="ADAL" clId="{37DB1CEB-EFA1-4363-A682-95AB7F2C1FBF}" dt="2021-11-03T02:08:46.531" v="255" actId="20577"/>
          <ac:spMkLst>
            <pc:docMk/>
            <pc:sldMk cId="3154251247" sldId="538"/>
            <ac:spMk id="2" creationId="{00000000-0000-0000-0000-000000000000}"/>
          </ac:spMkLst>
        </pc:spChg>
        <pc:spChg chg="add del">
          <ac:chgData name="Carolina Rodriguez" userId="2c8a2a97-2971-4784-9eb4-99fb8dcff857" providerId="ADAL" clId="{37DB1CEB-EFA1-4363-A682-95AB7F2C1FBF}" dt="2021-11-03T02:09:57.532" v="259" actId="12084"/>
          <ac:spMkLst>
            <pc:docMk/>
            <pc:sldMk cId="3154251247" sldId="538"/>
            <ac:spMk id="3" creationId="{00000000-0000-0000-0000-000000000000}"/>
          </ac:spMkLst>
        </pc:spChg>
        <pc:graphicFrameChg chg="add del mod">
          <ac:chgData name="Carolina Rodriguez" userId="2c8a2a97-2971-4784-9eb4-99fb8dcff857" providerId="ADAL" clId="{37DB1CEB-EFA1-4363-A682-95AB7F2C1FBF}" dt="2021-11-03T02:09:57.532" v="259" actId="12084"/>
          <ac:graphicFrameMkLst>
            <pc:docMk/>
            <pc:sldMk cId="3154251247" sldId="538"/>
            <ac:graphicFrameMk id="5" creationId="{362906D3-E889-43F7-9D14-86DB9D3D05CA}"/>
          </ac:graphicFrameMkLst>
        </pc:graphicFrameChg>
        <pc:picChg chg="add mod">
          <ac:chgData name="Carolina Rodriguez" userId="2c8a2a97-2971-4784-9eb4-99fb8dcff857" providerId="ADAL" clId="{37DB1CEB-EFA1-4363-A682-95AB7F2C1FBF}" dt="2021-11-03T02:10:25.467" v="263" actId="207"/>
          <ac:picMkLst>
            <pc:docMk/>
            <pc:sldMk cId="3154251247" sldId="538"/>
            <ac:picMk id="7" creationId="{757B7E2A-3137-4166-91C4-4DEB7CCE96AF}"/>
          </ac:picMkLst>
        </pc:picChg>
      </pc:sldChg>
      <pc:sldChg chg="addSp delSp modSp mod">
        <pc:chgData name="Carolina Rodriguez" userId="2c8a2a97-2971-4784-9eb4-99fb8dcff857" providerId="ADAL" clId="{37DB1CEB-EFA1-4363-A682-95AB7F2C1FBF}" dt="2021-11-03T02:20:50.240" v="576" actId="478"/>
        <pc:sldMkLst>
          <pc:docMk/>
          <pc:sldMk cId="107168547" sldId="541"/>
        </pc:sldMkLst>
        <pc:spChg chg="mod">
          <ac:chgData name="Carolina Rodriguez" userId="2c8a2a97-2971-4784-9eb4-99fb8dcff857" providerId="ADAL" clId="{37DB1CEB-EFA1-4363-A682-95AB7F2C1FBF}" dt="2021-11-03T02:19:41.482" v="570" actId="20577"/>
          <ac:spMkLst>
            <pc:docMk/>
            <pc:sldMk cId="107168547" sldId="541"/>
            <ac:spMk id="5" creationId="{5EA33665-86AD-4D12-B605-F3B210284A35}"/>
          </ac:spMkLst>
        </pc:spChg>
        <pc:picChg chg="add del mod">
          <ac:chgData name="Carolina Rodriguez" userId="2c8a2a97-2971-4784-9eb4-99fb8dcff857" providerId="ADAL" clId="{37DB1CEB-EFA1-4363-A682-95AB7F2C1FBF}" dt="2021-11-03T02:20:50.240" v="576" actId="478"/>
          <ac:picMkLst>
            <pc:docMk/>
            <pc:sldMk cId="107168547" sldId="541"/>
            <ac:picMk id="6" creationId="{EF59EE93-E8EB-41AF-80E8-ED0A85A26980}"/>
          </ac:picMkLst>
        </pc:picChg>
      </pc:sldChg>
      <pc:sldChg chg="addSp delSp modSp mod">
        <pc:chgData name="Carolina Rodriguez" userId="2c8a2a97-2971-4784-9eb4-99fb8dcff857" providerId="ADAL" clId="{37DB1CEB-EFA1-4363-A682-95AB7F2C1FBF}" dt="2021-11-03T02:17:37.351" v="548" actId="20577"/>
        <pc:sldMkLst>
          <pc:docMk/>
          <pc:sldMk cId="1606299698" sldId="543"/>
        </pc:sldMkLst>
        <pc:spChg chg="mod">
          <ac:chgData name="Carolina Rodriguez" userId="2c8a2a97-2971-4784-9eb4-99fb8dcff857" providerId="ADAL" clId="{37DB1CEB-EFA1-4363-A682-95AB7F2C1FBF}" dt="2021-11-03T02:17:37.351" v="548" actId="20577"/>
          <ac:spMkLst>
            <pc:docMk/>
            <pc:sldMk cId="1606299698" sldId="543"/>
            <ac:spMk id="3" creationId="{00000000-0000-0000-0000-000000000000}"/>
          </ac:spMkLst>
        </pc:spChg>
        <pc:spChg chg="add del mod">
          <ac:chgData name="Carolina Rodriguez" userId="2c8a2a97-2971-4784-9eb4-99fb8dcff857" providerId="ADAL" clId="{37DB1CEB-EFA1-4363-A682-95AB7F2C1FBF}" dt="2021-11-03T02:00:16.780" v="100"/>
          <ac:spMkLst>
            <pc:docMk/>
            <pc:sldMk cId="1606299698" sldId="543"/>
            <ac:spMk id="5" creationId="{B089A8E8-7537-4069-B970-2E84CCFFA92A}"/>
          </ac:spMkLst>
        </pc:spChg>
      </pc:sldChg>
      <pc:sldChg chg="modSp mod">
        <pc:chgData name="Carolina Rodriguez" userId="2c8a2a97-2971-4784-9eb4-99fb8dcff857" providerId="ADAL" clId="{37DB1CEB-EFA1-4363-A682-95AB7F2C1FBF}" dt="2021-11-03T02:00:27.270" v="103" actId="1076"/>
        <pc:sldMkLst>
          <pc:docMk/>
          <pc:sldMk cId="2015891314" sldId="544"/>
        </pc:sldMkLst>
        <pc:spChg chg="mod">
          <ac:chgData name="Carolina Rodriguez" userId="2c8a2a97-2971-4784-9eb4-99fb8dcff857" providerId="ADAL" clId="{37DB1CEB-EFA1-4363-A682-95AB7F2C1FBF}" dt="2021-11-03T02:00:27.270" v="103" actId="1076"/>
          <ac:spMkLst>
            <pc:docMk/>
            <pc:sldMk cId="2015891314" sldId="544"/>
            <ac:spMk id="2" creationId="{00000000-0000-0000-0000-000000000000}"/>
          </ac:spMkLst>
        </pc:spChg>
      </pc:sldChg>
      <pc:sldChg chg="modSp mod">
        <pc:chgData name="Carolina Rodriguez" userId="2c8a2a97-2971-4784-9eb4-99fb8dcff857" providerId="ADAL" clId="{37DB1CEB-EFA1-4363-A682-95AB7F2C1FBF}" dt="2021-11-03T02:21:34.411" v="591" actId="20577"/>
        <pc:sldMkLst>
          <pc:docMk/>
          <pc:sldMk cId="499175889" sldId="545"/>
        </pc:sldMkLst>
        <pc:spChg chg="mod">
          <ac:chgData name="Carolina Rodriguez" userId="2c8a2a97-2971-4784-9eb4-99fb8dcff857" providerId="ADAL" clId="{37DB1CEB-EFA1-4363-A682-95AB7F2C1FBF}" dt="2021-11-03T02:00:33.101" v="104" actId="1076"/>
          <ac:spMkLst>
            <pc:docMk/>
            <pc:sldMk cId="499175889" sldId="545"/>
            <ac:spMk id="2" creationId="{00000000-0000-0000-0000-000000000000}"/>
          </ac:spMkLst>
        </pc:spChg>
        <pc:spChg chg="mod">
          <ac:chgData name="Carolina Rodriguez" userId="2c8a2a97-2971-4784-9eb4-99fb8dcff857" providerId="ADAL" clId="{37DB1CEB-EFA1-4363-A682-95AB7F2C1FBF}" dt="2021-11-03T02:21:34.411" v="591" actId="20577"/>
          <ac:spMkLst>
            <pc:docMk/>
            <pc:sldMk cId="499175889" sldId="545"/>
            <ac:spMk id="5" creationId="{5EA33665-86AD-4D12-B605-F3B210284A35}"/>
          </ac:spMkLst>
        </pc:spChg>
      </pc:sldChg>
      <pc:sldChg chg="delSp modSp mod modNotesTx">
        <pc:chgData name="Carolina Rodriguez" userId="2c8a2a97-2971-4784-9eb4-99fb8dcff857" providerId="ADAL" clId="{37DB1CEB-EFA1-4363-A682-95AB7F2C1FBF}" dt="2021-11-03T03:11:24.591" v="4239" actId="20577"/>
        <pc:sldMkLst>
          <pc:docMk/>
          <pc:sldMk cId="2824143248" sldId="548"/>
        </pc:sldMkLst>
        <pc:spChg chg="mod">
          <ac:chgData name="Carolina Rodriguez" userId="2c8a2a97-2971-4784-9eb4-99fb8dcff857" providerId="ADAL" clId="{37DB1CEB-EFA1-4363-A682-95AB7F2C1FBF}" dt="2021-11-03T02:41:11.958" v="1578" actId="20577"/>
          <ac:spMkLst>
            <pc:docMk/>
            <pc:sldMk cId="2824143248" sldId="548"/>
            <ac:spMk id="2" creationId="{1D401731-E277-47FA-B0DB-FD2666FF8304}"/>
          </ac:spMkLst>
        </pc:spChg>
        <pc:spChg chg="mod">
          <ac:chgData name="Carolina Rodriguez" userId="2c8a2a97-2971-4784-9eb4-99fb8dcff857" providerId="ADAL" clId="{37DB1CEB-EFA1-4363-A682-95AB7F2C1FBF}" dt="2021-11-03T03:11:24.591" v="4239" actId="20577"/>
          <ac:spMkLst>
            <pc:docMk/>
            <pc:sldMk cId="2824143248" sldId="548"/>
            <ac:spMk id="3" creationId="{09B513D2-9150-44D6-90EB-340959B9625C}"/>
          </ac:spMkLst>
        </pc:spChg>
        <pc:picChg chg="del">
          <ac:chgData name="Carolina Rodriguez" userId="2c8a2a97-2971-4784-9eb4-99fb8dcff857" providerId="ADAL" clId="{37DB1CEB-EFA1-4363-A682-95AB7F2C1FBF}" dt="2021-11-03T02:52:45.489" v="2911" actId="478"/>
          <ac:picMkLst>
            <pc:docMk/>
            <pc:sldMk cId="2824143248" sldId="548"/>
            <ac:picMk id="5" creationId="{F0529B95-C24A-4352-96E8-29F2FBE433DE}"/>
          </ac:picMkLst>
        </pc:picChg>
      </pc:sldChg>
      <pc:sldChg chg="modSp mod">
        <pc:chgData name="Carolina Rodriguez" userId="2c8a2a97-2971-4784-9eb4-99fb8dcff857" providerId="ADAL" clId="{37DB1CEB-EFA1-4363-A682-95AB7F2C1FBF}" dt="2021-11-03T02:49:48.174" v="2817" actId="1076"/>
        <pc:sldMkLst>
          <pc:docMk/>
          <pc:sldMk cId="2749545350" sldId="549"/>
        </pc:sldMkLst>
        <pc:spChg chg="mod">
          <ac:chgData name="Carolina Rodriguez" userId="2c8a2a97-2971-4784-9eb4-99fb8dcff857" providerId="ADAL" clId="{37DB1CEB-EFA1-4363-A682-95AB7F2C1FBF}" dt="2021-11-03T02:49:31.774" v="2813" actId="20577"/>
          <ac:spMkLst>
            <pc:docMk/>
            <pc:sldMk cId="2749545350" sldId="549"/>
            <ac:spMk id="6" creationId="{3D2A7EC4-AFDA-46EC-B6F6-1FE7518F4FB6}"/>
          </ac:spMkLst>
        </pc:spChg>
        <pc:grpChg chg="mod">
          <ac:chgData name="Carolina Rodriguez" userId="2c8a2a97-2971-4784-9eb4-99fb8dcff857" providerId="ADAL" clId="{37DB1CEB-EFA1-4363-A682-95AB7F2C1FBF}" dt="2021-11-03T02:49:48.174" v="2817" actId="1076"/>
          <ac:grpSpMkLst>
            <pc:docMk/>
            <pc:sldMk cId="2749545350" sldId="549"/>
            <ac:grpSpMk id="7" creationId="{C7D2D4FB-145B-4269-BB5A-0183729FD5E5}"/>
          </ac:grpSpMkLst>
        </pc:grpChg>
        <pc:picChg chg="mod">
          <ac:chgData name="Carolina Rodriguez" userId="2c8a2a97-2971-4784-9eb4-99fb8dcff857" providerId="ADAL" clId="{37DB1CEB-EFA1-4363-A682-95AB7F2C1FBF}" dt="2021-11-03T02:49:45.950" v="2816" actId="1076"/>
          <ac:picMkLst>
            <pc:docMk/>
            <pc:sldMk cId="2749545350" sldId="549"/>
            <ac:picMk id="9" creationId="{94777369-7E5E-4C0B-8022-1764A87A26EC}"/>
          </ac:picMkLst>
        </pc:picChg>
      </pc:sldChg>
      <pc:sldChg chg="modSp mod">
        <pc:chgData name="Carolina Rodriguez" userId="2c8a2a97-2971-4784-9eb4-99fb8dcff857" providerId="ADAL" clId="{37DB1CEB-EFA1-4363-A682-95AB7F2C1FBF}" dt="2021-11-03T02:50:40.701" v="2832" actId="20577"/>
        <pc:sldMkLst>
          <pc:docMk/>
          <pc:sldMk cId="3264173616" sldId="554"/>
        </pc:sldMkLst>
        <pc:spChg chg="mod">
          <ac:chgData name="Carolina Rodriguez" userId="2c8a2a97-2971-4784-9eb4-99fb8dcff857" providerId="ADAL" clId="{37DB1CEB-EFA1-4363-A682-95AB7F2C1FBF}" dt="2021-11-03T02:50:40.701" v="2832" actId="20577"/>
          <ac:spMkLst>
            <pc:docMk/>
            <pc:sldMk cId="3264173616" sldId="554"/>
            <ac:spMk id="3" creationId="{CCDC0923-84A3-4D17-8E69-012FD908D664}"/>
          </ac:spMkLst>
        </pc:spChg>
      </pc:sldChg>
      <pc:sldChg chg="modSp mod">
        <pc:chgData name="Carolina Rodriguez" userId="2c8a2a97-2971-4784-9eb4-99fb8dcff857" providerId="ADAL" clId="{37DB1CEB-EFA1-4363-A682-95AB7F2C1FBF}" dt="2021-11-03T02:51:46.298" v="2898" actId="20577"/>
        <pc:sldMkLst>
          <pc:docMk/>
          <pc:sldMk cId="4230202313" sldId="555"/>
        </pc:sldMkLst>
        <pc:spChg chg="mod">
          <ac:chgData name="Carolina Rodriguez" userId="2c8a2a97-2971-4784-9eb4-99fb8dcff857" providerId="ADAL" clId="{37DB1CEB-EFA1-4363-A682-95AB7F2C1FBF}" dt="2021-11-03T02:51:16.610" v="2872" actId="20577"/>
          <ac:spMkLst>
            <pc:docMk/>
            <pc:sldMk cId="4230202313" sldId="555"/>
            <ac:spMk id="3" creationId="{6A1B68CA-E6F5-4F5B-A00A-E8C4B55BA5E6}"/>
          </ac:spMkLst>
        </pc:spChg>
        <pc:graphicFrameChg chg="mod">
          <ac:chgData name="Carolina Rodriguez" userId="2c8a2a97-2971-4784-9eb4-99fb8dcff857" providerId="ADAL" clId="{37DB1CEB-EFA1-4363-A682-95AB7F2C1FBF}" dt="2021-11-03T02:51:46.298" v="2898" actId="20577"/>
          <ac:graphicFrameMkLst>
            <pc:docMk/>
            <pc:sldMk cId="4230202313" sldId="555"/>
            <ac:graphicFrameMk id="6" creationId="{D93F7D80-6299-4CEE-B6A1-1639DB24C5FC}"/>
          </ac:graphicFrameMkLst>
        </pc:graphicFrameChg>
      </pc:sldChg>
      <pc:sldChg chg="modSp mod">
        <pc:chgData name="Carolina Rodriguez" userId="2c8a2a97-2971-4784-9eb4-99fb8dcff857" providerId="ADAL" clId="{37DB1CEB-EFA1-4363-A682-95AB7F2C1FBF}" dt="2021-11-03T03:27:04.407" v="4640" actId="1076"/>
        <pc:sldMkLst>
          <pc:docMk/>
          <pc:sldMk cId="2921147556" sldId="564"/>
        </pc:sldMkLst>
        <pc:spChg chg="mod">
          <ac:chgData name="Carolina Rodriguez" userId="2c8a2a97-2971-4784-9eb4-99fb8dcff857" providerId="ADAL" clId="{37DB1CEB-EFA1-4363-A682-95AB7F2C1FBF}" dt="2021-11-03T03:26:46.261" v="4635" actId="20577"/>
          <ac:spMkLst>
            <pc:docMk/>
            <pc:sldMk cId="2921147556" sldId="564"/>
            <ac:spMk id="3" creationId="{CCDC0923-84A3-4D17-8E69-012FD908D664}"/>
          </ac:spMkLst>
        </pc:spChg>
        <pc:picChg chg="mod">
          <ac:chgData name="Carolina Rodriguez" userId="2c8a2a97-2971-4784-9eb4-99fb8dcff857" providerId="ADAL" clId="{37DB1CEB-EFA1-4363-A682-95AB7F2C1FBF}" dt="2021-11-03T03:27:04.407" v="4640" actId="1076"/>
          <ac:picMkLst>
            <pc:docMk/>
            <pc:sldMk cId="2921147556" sldId="564"/>
            <ac:picMk id="5" creationId="{B405C616-A175-4644-ACD6-B724E3B1A725}"/>
          </ac:picMkLst>
        </pc:picChg>
      </pc:sldChg>
      <pc:sldChg chg="addSp delSp modSp mod">
        <pc:chgData name="Carolina Rodriguez" userId="2c8a2a97-2971-4784-9eb4-99fb8dcff857" providerId="ADAL" clId="{37DB1CEB-EFA1-4363-A682-95AB7F2C1FBF}" dt="2021-11-03T02:23:44.853" v="643" actId="12084"/>
        <pc:sldMkLst>
          <pc:docMk/>
          <pc:sldMk cId="2600719597" sldId="577"/>
        </pc:sldMkLst>
        <pc:spChg chg="mod">
          <ac:chgData name="Carolina Rodriguez" userId="2c8a2a97-2971-4784-9eb4-99fb8dcff857" providerId="ADAL" clId="{37DB1CEB-EFA1-4363-A682-95AB7F2C1FBF}" dt="2021-11-03T02:01:14.402" v="112" actId="20577"/>
          <ac:spMkLst>
            <pc:docMk/>
            <pc:sldMk cId="2600719597" sldId="577"/>
            <ac:spMk id="2" creationId="{E0D8A980-4FE9-443A-9F63-C8E07AA116BC}"/>
          </ac:spMkLst>
        </pc:spChg>
        <pc:spChg chg="add del mod">
          <ac:chgData name="Carolina Rodriguez" userId="2c8a2a97-2971-4784-9eb4-99fb8dcff857" providerId="ADAL" clId="{37DB1CEB-EFA1-4363-A682-95AB7F2C1FBF}" dt="2021-11-03T02:23:44.853" v="643" actId="12084"/>
          <ac:spMkLst>
            <pc:docMk/>
            <pc:sldMk cId="2600719597" sldId="577"/>
            <ac:spMk id="3" creationId="{738E00F0-39A8-48BA-BFC5-E3F57190666E}"/>
          </ac:spMkLst>
        </pc:spChg>
        <pc:graphicFrameChg chg="add del mod">
          <ac:chgData name="Carolina Rodriguez" userId="2c8a2a97-2971-4784-9eb4-99fb8dcff857" providerId="ADAL" clId="{37DB1CEB-EFA1-4363-A682-95AB7F2C1FBF}" dt="2021-11-03T02:23:44.853" v="643" actId="12084"/>
          <ac:graphicFrameMkLst>
            <pc:docMk/>
            <pc:sldMk cId="2600719597" sldId="577"/>
            <ac:graphicFrameMk id="5" creationId="{AD05DDF9-ED0F-4F16-A2B6-D64B8F7F3ED1}"/>
          </ac:graphicFrameMkLst>
        </pc:graphicFrameChg>
      </pc:sldChg>
      <pc:sldChg chg="modSp mod">
        <pc:chgData name="Carolina Rodriguez" userId="2c8a2a97-2971-4784-9eb4-99fb8dcff857" providerId="ADAL" clId="{37DB1CEB-EFA1-4363-A682-95AB7F2C1FBF}" dt="2021-11-03T03:01:30.666" v="3488" actId="20577"/>
        <pc:sldMkLst>
          <pc:docMk/>
          <pc:sldMk cId="25909571" sldId="598"/>
        </pc:sldMkLst>
        <pc:spChg chg="mod">
          <ac:chgData name="Carolina Rodriguez" userId="2c8a2a97-2971-4784-9eb4-99fb8dcff857" providerId="ADAL" clId="{37DB1CEB-EFA1-4363-A682-95AB7F2C1FBF}" dt="2021-11-03T03:01:30.666" v="3488" actId="20577"/>
          <ac:spMkLst>
            <pc:docMk/>
            <pc:sldMk cId="25909571" sldId="598"/>
            <ac:spMk id="3" creationId="{00000000-0000-0000-0000-000000000000}"/>
          </ac:spMkLst>
        </pc:spChg>
      </pc:sldChg>
      <pc:sldChg chg="modSp mod">
        <pc:chgData name="Carolina Rodriguez" userId="2c8a2a97-2971-4784-9eb4-99fb8dcff857" providerId="ADAL" clId="{37DB1CEB-EFA1-4363-A682-95AB7F2C1FBF}" dt="2021-11-03T01:56:21.060" v="89" actId="255"/>
        <pc:sldMkLst>
          <pc:docMk/>
          <pc:sldMk cId="4166719755" sldId="600"/>
        </pc:sldMkLst>
        <pc:graphicFrameChg chg="mod modGraphic">
          <ac:chgData name="Carolina Rodriguez" userId="2c8a2a97-2971-4784-9eb4-99fb8dcff857" providerId="ADAL" clId="{37DB1CEB-EFA1-4363-A682-95AB7F2C1FBF}" dt="2021-11-03T01:56:21.060" v="89" actId="255"/>
          <ac:graphicFrameMkLst>
            <pc:docMk/>
            <pc:sldMk cId="4166719755" sldId="600"/>
            <ac:graphicFrameMk id="6" creationId="{E62A8F84-F6D6-4ADA-9E20-7C83814E8E8F}"/>
          </ac:graphicFrameMkLst>
        </pc:graphicFrameChg>
      </pc:sldChg>
      <pc:sldChg chg="modNotesTx">
        <pc:chgData name="Carolina Rodriguez" userId="2c8a2a97-2971-4784-9eb4-99fb8dcff857" providerId="ADAL" clId="{37DB1CEB-EFA1-4363-A682-95AB7F2C1FBF}" dt="2021-11-03T02:56:25.347" v="3429" actId="20577"/>
        <pc:sldMkLst>
          <pc:docMk/>
          <pc:sldMk cId="3142731354" sldId="601"/>
        </pc:sldMkLst>
      </pc:sldChg>
      <pc:sldChg chg="addSp delSp modSp mod">
        <pc:chgData name="Carolina Rodriguez" userId="2c8a2a97-2971-4784-9eb4-99fb8dcff857" providerId="ADAL" clId="{37DB1CEB-EFA1-4363-A682-95AB7F2C1FBF}" dt="2021-11-03T02:13:00.756" v="291" actId="1076"/>
        <pc:sldMkLst>
          <pc:docMk/>
          <pc:sldMk cId="1690993259" sldId="668"/>
        </pc:sldMkLst>
        <pc:spChg chg="mod">
          <ac:chgData name="Carolina Rodriguez" userId="2c8a2a97-2971-4784-9eb4-99fb8dcff857" providerId="ADAL" clId="{37DB1CEB-EFA1-4363-A682-95AB7F2C1FBF}" dt="2021-11-03T01:57:37.581" v="93" actId="255"/>
          <ac:spMkLst>
            <pc:docMk/>
            <pc:sldMk cId="1690993259" sldId="668"/>
            <ac:spMk id="2" creationId="{00000000-0000-0000-0000-000000000000}"/>
          </ac:spMkLst>
        </pc:spChg>
        <pc:spChg chg="mod">
          <ac:chgData name="Carolina Rodriguez" userId="2c8a2a97-2971-4784-9eb4-99fb8dcff857" providerId="ADAL" clId="{37DB1CEB-EFA1-4363-A682-95AB7F2C1FBF}" dt="2021-11-03T01:57:37.581" v="93" actId="255"/>
          <ac:spMkLst>
            <pc:docMk/>
            <pc:sldMk cId="1690993259" sldId="668"/>
            <ac:spMk id="3" creationId="{AE82CF73-1FE1-4514-A8BA-1FFE15BA0D31}"/>
          </ac:spMkLst>
        </pc:spChg>
        <pc:graphicFrameChg chg="add mod">
          <ac:chgData name="Carolina Rodriguez" userId="2c8a2a97-2971-4784-9eb4-99fb8dcff857" providerId="ADAL" clId="{37DB1CEB-EFA1-4363-A682-95AB7F2C1FBF}" dt="2021-11-03T02:12:42.383" v="287" actId="1076"/>
          <ac:graphicFrameMkLst>
            <pc:docMk/>
            <pc:sldMk cId="1690993259" sldId="668"/>
            <ac:graphicFrameMk id="4" creationId="{E45DF00D-C378-40BC-9C9D-2DBDAD2C7973}"/>
          </ac:graphicFrameMkLst>
        </pc:graphicFrameChg>
        <pc:graphicFrameChg chg="add mod">
          <ac:chgData name="Carolina Rodriguez" userId="2c8a2a97-2971-4784-9eb4-99fb8dcff857" providerId="ADAL" clId="{37DB1CEB-EFA1-4363-A682-95AB7F2C1FBF}" dt="2021-11-03T02:12:57.447" v="290" actId="1076"/>
          <ac:graphicFrameMkLst>
            <pc:docMk/>
            <pc:sldMk cId="1690993259" sldId="668"/>
            <ac:graphicFrameMk id="5" creationId="{C5678AEE-BBCD-427E-9952-B02A5F16CFC5}"/>
          </ac:graphicFrameMkLst>
        </pc:graphicFrameChg>
        <pc:graphicFrameChg chg="add mod modGraphic">
          <ac:chgData name="Carolina Rodriguez" userId="2c8a2a97-2971-4784-9eb4-99fb8dcff857" providerId="ADAL" clId="{37DB1CEB-EFA1-4363-A682-95AB7F2C1FBF}" dt="2021-11-03T02:13:00.756" v="291" actId="1076"/>
          <ac:graphicFrameMkLst>
            <pc:docMk/>
            <pc:sldMk cId="1690993259" sldId="668"/>
            <ac:graphicFrameMk id="6" creationId="{0ECBEAD7-1196-4B96-8758-0CB384F03C74}"/>
          </ac:graphicFrameMkLst>
        </pc:graphicFrameChg>
        <pc:graphicFrameChg chg="del mod modGraphic">
          <ac:chgData name="Carolina Rodriguez" userId="2c8a2a97-2971-4784-9eb4-99fb8dcff857" providerId="ADAL" clId="{37DB1CEB-EFA1-4363-A682-95AB7F2C1FBF}" dt="2021-11-03T02:12:28.204" v="284" actId="478"/>
          <ac:graphicFrameMkLst>
            <pc:docMk/>
            <pc:sldMk cId="1690993259" sldId="668"/>
            <ac:graphicFrameMk id="8" creationId="{89993953-D68B-41A2-93B4-F03376456293}"/>
          </ac:graphicFrameMkLst>
        </pc:graphicFrameChg>
      </pc:sldChg>
      <pc:sldChg chg="modSp mod">
        <pc:chgData name="Carolina Rodriguez" userId="2c8a2a97-2971-4784-9eb4-99fb8dcff857" providerId="ADAL" clId="{37DB1CEB-EFA1-4363-A682-95AB7F2C1FBF}" dt="2021-11-03T02:57:36.109" v="3455" actId="20577"/>
        <pc:sldMkLst>
          <pc:docMk/>
          <pc:sldMk cId="4208260676" sldId="670"/>
        </pc:sldMkLst>
        <pc:spChg chg="mod">
          <ac:chgData name="Carolina Rodriguez" userId="2c8a2a97-2971-4784-9eb4-99fb8dcff857" providerId="ADAL" clId="{37DB1CEB-EFA1-4363-A682-95AB7F2C1FBF}" dt="2021-11-03T02:57:36.109" v="3455" actId="20577"/>
          <ac:spMkLst>
            <pc:docMk/>
            <pc:sldMk cId="4208260676" sldId="670"/>
            <ac:spMk id="2" creationId="{AD16D3C3-3C85-41D8-B0B3-F23E3D1B2F04}"/>
          </ac:spMkLst>
        </pc:spChg>
      </pc:sldChg>
      <pc:sldChg chg="addSp delSp modSp mod">
        <pc:chgData name="Carolina Rodriguez" userId="2c8a2a97-2971-4784-9eb4-99fb8dcff857" providerId="ADAL" clId="{37DB1CEB-EFA1-4363-A682-95AB7F2C1FBF}" dt="2021-11-03T01:53:42.334" v="73" actId="12100"/>
        <pc:sldMkLst>
          <pc:docMk/>
          <pc:sldMk cId="1364396999" sldId="672"/>
        </pc:sldMkLst>
        <pc:spChg chg="del">
          <ac:chgData name="Carolina Rodriguez" userId="2c8a2a97-2971-4784-9eb4-99fb8dcff857" providerId="ADAL" clId="{37DB1CEB-EFA1-4363-A682-95AB7F2C1FBF}" dt="2021-11-03T01:48:04.201" v="2" actId="12084"/>
          <ac:spMkLst>
            <pc:docMk/>
            <pc:sldMk cId="1364396999" sldId="672"/>
            <ac:spMk id="3" creationId="{FD5FD1C7-B0E1-42E1-BB3F-385E9C0DEE63}"/>
          </ac:spMkLst>
        </pc:spChg>
        <pc:graphicFrameChg chg="add mod">
          <ac:chgData name="Carolina Rodriguez" userId="2c8a2a97-2971-4784-9eb4-99fb8dcff857" providerId="ADAL" clId="{37DB1CEB-EFA1-4363-A682-95AB7F2C1FBF}" dt="2021-11-03T01:53:42.334" v="73" actId="12100"/>
          <ac:graphicFrameMkLst>
            <pc:docMk/>
            <pc:sldMk cId="1364396999" sldId="672"/>
            <ac:graphicFrameMk id="5" creationId="{F1838296-162D-44DD-8B26-AF0D0AF1A841}"/>
          </ac:graphicFrameMkLst>
        </pc:graphicFrameChg>
      </pc:sldChg>
      <pc:sldChg chg="modSp mod">
        <pc:chgData name="Carolina Rodriguez" userId="2c8a2a97-2971-4784-9eb4-99fb8dcff857" providerId="ADAL" clId="{37DB1CEB-EFA1-4363-A682-95AB7F2C1FBF}" dt="2021-11-03T01:47:22.936" v="1" actId="948"/>
        <pc:sldMkLst>
          <pc:docMk/>
          <pc:sldMk cId="1163212610" sldId="673"/>
        </pc:sldMkLst>
        <pc:spChg chg="mod">
          <ac:chgData name="Carolina Rodriguez" userId="2c8a2a97-2971-4784-9eb4-99fb8dcff857" providerId="ADAL" clId="{37DB1CEB-EFA1-4363-A682-95AB7F2C1FBF}" dt="2021-11-03T01:47:22.936" v="1" actId="948"/>
          <ac:spMkLst>
            <pc:docMk/>
            <pc:sldMk cId="1163212610" sldId="673"/>
            <ac:spMk id="3" creationId="{84D738A9-A8B0-43CE-976B-C7E0AC7D4B2F}"/>
          </ac:spMkLst>
        </pc:spChg>
      </pc:sldChg>
      <pc:sldChg chg="modSp mod modNotesTx">
        <pc:chgData name="Carolina Rodriguez" userId="2c8a2a97-2971-4784-9eb4-99fb8dcff857" providerId="ADAL" clId="{37DB1CEB-EFA1-4363-A682-95AB7F2C1FBF}" dt="2021-11-03T02:55:36.479" v="3425" actId="20577"/>
        <pc:sldMkLst>
          <pc:docMk/>
          <pc:sldMk cId="931303523" sldId="682"/>
        </pc:sldMkLst>
        <pc:spChg chg="mod">
          <ac:chgData name="Carolina Rodriguez" userId="2c8a2a97-2971-4784-9eb4-99fb8dcff857" providerId="ADAL" clId="{37DB1CEB-EFA1-4363-A682-95AB7F2C1FBF}" dt="2021-11-03T02:47:56.985" v="2730" actId="20577"/>
          <ac:spMkLst>
            <pc:docMk/>
            <pc:sldMk cId="931303523" sldId="682"/>
            <ac:spMk id="2" creationId="{1D401731-E277-47FA-B0DB-FD2666FF8304}"/>
          </ac:spMkLst>
        </pc:spChg>
      </pc:sldChg>
      <pc:sldChg chg="modSp mod">
        <pc:chgData name="Carolina Rodriguez" userId="2c8a2a97-2971-4784-9eb4-99fb8dcff857" providerId="ADAL" clId="{37DB1CEB-EFA1-4363-A682-95AB7F2C1FBF}" dt="2021-11-03T02:40:51.090" v="1567" actId="20577"/>
        <pc:sldMkLst>
          <pc:docMk/>
          <pc:sldMk cId="1419914073" sldId="684"/>
        </pc:sldMkLst>
        <pc:spChg chg="mod">
          <ac:chgData name="Carolina Rodriguez" userId="2c8a2a97-2971-4784-9eb4-99fb8dcff857" providerId="ADAL" clId="{37DB1CEB-EFA1-4363-A682-95AB7F2C1FBF}" dt="2021-11-03T02:40:51.090" v="1567" actId="20577"/>
          <ac:spMkLst>
            <pc:docMk/>
            <pc:sldMk cId="1419914073" sldId="684"/>
            <ac:spMk id="7" creationId="{55711666-67EE-4C6C-89C0-0350EA7ABB4C}"/>
          </ac:spMkLst>
        </pc:spChg>
      </pc:sldChg>
      <pc:sldChg chg="modSp mod">
        <pc:chgData name="Carolina Rodriguez" userId="2c8a2a97-2971-4784-9eb4-99fb8dcff857" providerId="ADAL" clId="{37DB1CEB-EFA1-4363-A682-95AB7F2C1FBF}" dt="2021-11-03T02:14:37.475" v="315" actId="20577"/>
        <pc:sldMkLst>
          <pc:docMk/>
          <pc:sldMk cId="2532374956" sldId="686"/>
        </pc:sldMkLst>
        <pc:spChg chg="mod">
          <ac:chgData name="Carolina Rodriguez" userId="2c8a2a97-2971-4784-9eb4-99fb8dcff857" providerId="ADAL" clId="{37DB1CEB-EFA1-4363-A682-95AB7F2C1FBF}" dt="2021-11-03T02:14:37.475" v="315" actId="20577"/>
          <ac:spMkLst>
            <pc:docMk/>
            <pc:sldMk cId="2532374956" sldId="686"/>
            <ac:spMk id="3" creationId="{393FCEBA-D633-434D-BCE6-4BECF8C42B14}"/>
          </ac:spMkLst>
        </pc:spChg>
        <pc:spChg chg="mod">
          <ac:chgData name="Carolina Rodriguez" userId="2c8a2a97-2971-4784-9eb4-99fb8dcff857" providerId="ADAL" clId="{37DB1CEB-EFA1-4363-A682-95AB7F2C1FBF}" dt="2021-11-03T02:13:50.988" v="298" actId="20577"/>
          <ac:spMkLst>
            <pc:docMk/>
            <pc:sldMk cId="2532374956" sldId="686"/>
            <ac:spMk id="4" creationId="{8EF32F15-2FE0-4BD9-9559-1067B791CA6A}"/>
          </ac:spMkLst>
        </pc:spChg>
        <pc:spChg chg="mod">
          <ac:chgData name="Carolina Rodriguez" userId="2c8a2a97-2971-4784-9eb4-99fb8dcff857" providerId="ADAL" clId="{37DB1CEB-EFA1-4363-A682-95AB7F2C1FBF}" dt="2021-11-03T02:14:17.859" v="302" actId="20577"/>
          <ac:spMkLst>
            <pc:docMk/>
            <pc:sldMk cId="2532374956" sldId="686"/>
            <ac:spMk id="7" creationId="{CFF93CFB-3F3F-42A9-9816-49CE54236DB1}"/>
          </ac:spMkLst>
        </pc:spChg>
      </pc:sldChg>
      <pc:sldChg chg="addSp delSp modSp mod setBg">
        <pc:chgData name="Carolina Rodriguez" userId="2c8a2a97-2971-4784-9eb4-99fb8dcff857" providerId="ADAL" clId="{37DB1CEB-EFA1-4363-A682-95AB7F2C1FBF}" dt="2021-11-03T03:00:13.153" v="3480" actId="20577"/>
        <pc:sldMkLst>
          <pc:docMk/>
          <pc:sldMk cId="1954278649" sldId="687"/>
        </pc:sldMkLst>
        <pc:spChg chg="mod">
          <ac:chgData name="Carolina Rodriguez" userId="2c8a2a97-2971-4784-9eb4-99fb8dcff857" providerId="ADAL" clId="{37DB1CEB-EFA1-4363-A682-95AB7F2C1FBF}" dt="2021-11-03T02:59:30.281" v="3464" actId="26606"/>
          <ac:spMkLst>
            <pc:docMk/>
            <pc:sldMk cId="1954278649" sldId="687"/>
            <ac:spMk id="2" creationId="{00000000-0000-0000-0000-000000000000}"/>
          </ac:spMkLst>
        </pc:spChg>
        <pc:spChg chg="mod ord">
          <ac:chgData name="Carolina Rodriguez" userId="2c8a2a97-2971-4784-9eb4-99fb8dcff857" providerId="ADAL" clId="{37DB1CEB-EFA1-4363-A682-95AB7F2C1FBF}" dt="2021-11-03T02:59:30.281" v="3464" actId="26606"/>
          <ac:spMkLst>
            <pc:docMk/>
            <pc:sldMk cId="1954278649" sldId="687"/>
            <ac:spMk id="3" creationId="{AAF05853-05FE-4DE3-A814-1671AA961455}"/>
          </ac:spMkLst>
        </pc:spChg>
        <pc:spChg chg="mod">
          <ac:chgData name="Carolina Rodriguez" userId="2c8a2a97-2971-4784-9eb4-99fb8dcff857" providerId="ADAL" clId="{37DB1CEB-EFA1-4363-A682-95AB7F2C1FBF}" dt="2021-11-03T03:00:13.153" v="3480" actId="20577"/>
          <ac:spMkLst>
            <pc:docMk/>
            <pc:sldMk cId="1954278649" sldId="687"/>
            <ac:spMk id="6" creationId="{0BE193CF-9206-4A75-B087-166FEFED3402}"/>
          </ac:spMkLst>
        </pc:spChg>
        <pc:spChg chg="del mod">
          <ac:chgData name="Carolina Rodriguez" userId="2c8a2a97-2971-4784-9eb4-99fb8dcff857" providerId="ADAL" clId="{37DB1CEB-EFA1-4363-A682-95AB7F2C1FBF}" dt="2021-11-03T02:18:56.474" v="549" actId="478"/>
          <ac:spMkLst>
            <pc:docMk/>
            <pc:sldMk cId="1954278649" sldId="687"/>
            <ac:spMk id="7" creationId="{CFF93CFB-3F3F-42A9-9816-49CE54236DB1}"/>
          </ac:spMkLst>
        </pc:spChg>
        <pc:spChg chg="del mod">
          <ac:chgData name="Carolina Rodriguez" userId="2c8a2a97-2971-4784-9eb4-99fb8dcff857" providerId="ADAL" clId="{37DB1CEB-EFA1-4363-A682-95AB7F2C1FBF}" dt="2021-11-03T02:19:00.299" v="550" actId="478"/>
          <ac:spMkLst>
            <pc:docMk/>
            <pc:sldMk cId="1954278649" sldId="687"/>
            <ac:spMk id="8" creationId="{F6C4189E-2DF9-48A6-9D35-199F9287718F}"/>
          </ac:spMkLst>
        </pc:spChg>
        <pc:spChg chg="add del">
          <ac:chgData name="Carolina Rodriguez" userId="2c8a2a97-2971-4784-9eb4-99fb8dcff857" providerId="ADAL" clId="{37DB1CEB-EFA1-4363-A682-95AB7F2C1FBF}" dt="2021-11-03T02:59:30.281" v="3464" actId="26606"/>
          <ac:spMkLst>
            <pc:docMk/>
            <pc:sldMk cId="1954278649" sldId="687"/>
            <ac:spMk id="15" creationId="{C4E4288A-DFC8-40A2-90E5-70E851A933AD}"/>
          </ac:spMkLst>
        </pc:spChg>
        <pc:spChg chg="add del">
          <ac:chgData name="Carolina Rodriguez" userId="2c8a2a97-2971-4784-9eb4-99fb8dcff857" providerId="ADAL" clId="{37DB1CEB-EFA1-4363-A682-95AB7F2C1FBF}" dt="2021-11-03T02:59:30.281" v="3464" actId="26606"/>
          <ac:spMkLst>
            <pc:docMk/>
            <pc:sldMk cId="1954278649" sldId="687"/>
            <ac:spMk id="21" creationId="{BD2BFF02-DF78-4F07-B176-52514E13127D}"/>
          </ac:spMkLst>
        </pc:spChg>
        <pc:spChg chg="add del">
          <ac:chgData name="Carolina Rodriguez" userId="2c8a2a97-2971-4784-9eb4-99fb8dcff857" providerId="ADAL" clId="{37DB1CEB-EFA1-4363-A682-95AB7F2C1FBF}" dt="2021-11-03T02:59:30.281" v="3464" actId="26606"/>
          <ac:spMkLst>
            <pc:docMk/>
            <pc:sldMk cId="1954278649" sldId="687"/>
            <ac:spMk id="23" creationId="{0DB06EAB-7D8C-403A-86C5-B5FD79A13650}"/>
          </ac:spMkLst>
        </pc:spChg>
        <pc:grpChg chg="add del">
          <ac:chgData name="Carolina Rodriguez" userId="2c8a2a97-2971-4784-9eb4-99fb8dcff857" providerId="ADAL" clId="{37DB1CEB-EFA1-4363-A682-95AB7F2C1FBF}" dt="2021-11-03T02:59:30.281" v="3464" actId="26606"/>
          <ac:grpSpMkLst>
            <pc:docMk/>
            <pc:sldMk cId="1954278649" sldId="687"/>
            <ac:grpSpMk id="17" creationId="{B63C2D82-D4FA-4A37-BB01-1E7B21E4FF20}"/>
          </ac:grpSpMkLst>
        </pc:grpChg>
        <pc:picChg chg="add del mod">
          <ac:chgData name="Carolina Rodriguez" userId="2c8a2a97-2971-4784-9eb4-99fb8dcff857" providerId="ADAL" clId="{37DB1CEB-EFA1-4363-A682-95AB7F2C1FBF}" dt="2021-11-03T02:59:41.738" v="3467" actId="478"/>
          <ac:picMkLst>
            <pc:docMk/>
            <pc:sldMk cId="1954278649" sldId="687"/>
            <ac:picMk id="5" creationId="{C2C4DDB6-5FC1-4A2B-AF40-7FDC89BAE6BE}"/>
          </ac:picMkLst>
        </pc:picChg>
        <pc:picChg chg="add mod ord">
          <ac:chgData name="Carolina Rodriguez" userId="2c8a2a97-2971-4784-9eb4-99fb8dcff857" providerId="ADAL" clId="{37DB1CEB-EFA1-4363-A682-95AB7F2C1FBF}" dt="2021-11-03T02:59:59.279" v="3475" actId="1076"/>
          <ac:picMkLst>
            <pc:docMk/>
            <pc:sldMk cId="1954278649" sldId="687"/>
            <ac:picMk id="10" creationId="{8AA8D15E-1DC4-4D67-BA69-2FF5E41AF1CD}"/>
          </ac:picMkLst>
        </pc:picChg>
        <pc:picChg chg="add del mod">
          <ac:chgData name="Carolina Rodriguez" userId="2c8a2a97-2971-4784-9eb4-99fb8dcff857" providerId="ADAL" clId="{37DB1CEB-EFA1-4363-A682-95AB7F2C1FBF}" dt="2021-11-03T02:59:39.617" v="3466" actId="478"/>
          <ac:picMkLst>
            <pc:docMk/>
            <pc:sldMk cId="1954278649" sldId="687"/>
            <ac:picMk id="20" creationId="{01B11CB3-EF09-480A-9E5B-BFC66DCD9DC0}"/>
          </ac:picMkLst>
        </pc:picChg>
        <pc:picChg chg="add del mod">
          <ac:chgData name="Carolina Rodriguez" userId="2c8a2a97-2971-4784-9eb4-99fb8dcff857" providerId="ADAL" clId="{37DB1CEB-EFA1-4363-A682-95AB7F2C1FBF}" dt="2021-11-03T02:59:39.617" v="3466" actId="478"/>
          <ac:picMkLst>
            <pc:docMk/>
            <pc:sldMk cId="1954278649" sldId="687"/>
            <ac:picMk id="22" creationId="{43489A12-0EA1-49D3-BCD4-6E5E8823E0AD}"/>
          </ac:picMkLst>
        </pc:picChg>
      </pc:sldChg>
      <pc:sldChg chg="modSp mod">
        <pc:chgData name="Carolina Rodriguez" userId="2c8a2a97-2971-4784-9eb4-99fb8dcff857" providerId="ADAL" clId="{37DB1CEB-EFA1-4363-A682-95AB7F2C1FBF}" dt="2021-11-03T02:24:02.410" v="647" actId="20577"/>
        <pc:sldMkLst>
          <pc:docMk/>
          <pc:sldMk cId="793322444" sldId="689"/>
        </pc:sldMkLst>
        <pc:spChg chg="mod">
          <ac:chgData name="Carolina Rodriguez" userId="2c8a2a97-2971-4784-9eb4-99fb8dcff857" providerId="ADAL" clId="{37DB1CEB-EFA1-4363-A682-95AB7F2C1FBF}" dt="2021-11-03T02:24:02.410" v="647" actId="20577"/>
          <ac:spMkLst>
            <pc:docMk/>
            <pc:sldMk cId="793322444" sldId="689"/>
            <ac:spMk id="2" creationId="{0D725A32-8C24-49E9-8981-DC84C9EC1BBF}"/>
          </ac:spMkLst>
        </pc:spChg>
      </pc:sldChg>
      <pc:sldChg chg="modSp add mod modNotesTx">
        <pc:chgData name="Carolina Rodriguez" userId="2c8a2a97-2971-4784-9eb4-99fb8dcff857" providerId="ADAL" clId="{37DB1CEB-EFA1-4363-A682-95AB7F2C1FBF}" dt="2021-11-03T03:12:40.718" v="4371" actId="108"/>
        <pc:sldMkLst>
          <pc:docMk/>
          <pc:sldMk cId="1915216096" sldId="690"/>
        </pc:sldMkLst>
        <pc:spChg chg="mod">
          <ac:chgData name="Carolina Rodriguez" userId="2c8a2a97-2971-4784-9eb4-99fb8dcff857" providerId="ADAL" clId="{37DB1CEB-EFA1-4363-A682-95AB7F2C1FBF}" dt="2021-11-03T03:11:45.931" v="4276" actId="20577"/>
          <ac:spMkLst>
            <pc:docMk/>
            <pc:sldMk cId="1915216096" sldId="690"/>
            <ac:spMk id="2" creationId="{1D401731-E277-47FA-B0DB-FD2666FF8304}"/>
          </ac:spMkLst>
        </pc:spChg>
        <pc:spChg chg="mod">
          <ac:chgData name="Carolina Rodriguez" userId="2c8a2a97-2971-4784-9eb4-99fb8dcff857" providerId="ADAL" clId="{37DB1CEB-EFA1-4363-A682-95AB7F2C1FBF}" dt="2021-11-03T03:12:40.718" v="4371" actId="108"/>
          <ac:spMkLst>
            <pc:docMk/>
            <pc:sldMk cId="1915216096" sldId="690"/>
            <ac:spMk id="3" creationId="{09B513D2-9150-44D6-90EB-340959B9625C}"/>
          </ac:spMkLst>
        </pc:spChg>
      </pc:sldChg>
      <pc:sldChg chg="add del">
        <pc:chgData name="Carolina Rodriguez" userId="2c8a2a97-2971-4784-9eb4-99fb8dcff857" providerId="ADAL" clId="{37DB1CEB-EFA1-4363-A682-95AB7F2C1FBF}" dt="2021-11-03T02:29:59.739" v="767" actId="47"/>
        <pc:sldMkLst>
          <pc:docMk/>
          <pc:sldMk cId="2432164676" sldId="690"/>
        </pc:sldMkLst>
      </pc:sldChg>
      <pc:sldChg chg="modSp add mod">
        <pc:chgData name="Carolina Rodriguez" userId="2c8a2a97-2971-4784-9eb4-99fb8dcff857" providerId="ADAL" clId="{37DB1CEB-EFA1-4363-A682-95AB7F2C1FBF}" dt="2021-11-03T02:52:35.949" v="2910" actId="20577"/>
        <pc:sldMkLst>
          <pc:docMk/>
          <pc:sldMk cId="1484486997" sldId="691"/>
        </pc:sldMkLst>
        <pc:spChg chg="mod">
          <ac:chgData name="Carolina Rodriguez" userId="2c8a2a97-2971-4784-9eb4-99fb8dcff857" providerId="ADAL" clId="{37DB1CEB-EFA1-4363-A682-95AB7F2C1FBF}" dt="2021-11-03T02:52:35.949" v="2910" actId="20577"/>
          <ac:spMkLst>
            <pc:docMk/>
            <pc:sldMk cId="1484486997" sldId="691"/>
            <ac:spMk id="2" creationId="{226664AD-CA51-41F4-836A-2B3FD986D11C}"/>
          </ac:spMkLst>
        </pc:spChg>
      </pc:sldChg>
      <pc:sldChg chg="add del">
        <pc:chgData name="Carolina Rodriguez" userId="2c8a2a97-2971-4784-9eb4-99fb8dcff857" providerId="ADAL" clId="{37DB1CEB-EFA1-4363-A682-95AB7F2C1FBF}" dt="2021-11-03T02:50:07.533" v="2819" actId="47"/>
        <pc:sldMkLst>
          <pc:docMk/>
          <pc:sldMk cId="2043925056" sldId="691"/>
        </pc:sldMkLst>
      </pc:sldChg>
      <pc:sldChg chg="modSp add mod">
        <pc:chgData name="Carolina Rodriguez" userId="2c8a2a97-2971-4784-9eb4-99fb8dcff857" providerId="ADAL" clId="{37DB1CEB-EFA1-4363-A682-95AB7F2C1FBF}" dt="2021-11-03T03:08:39.890" v="4153" actId="20577"/>
        <pc:sldMkLst>
          <pc:docMk/>
          <pc:sldMk cId="2938161584" sldId="692"/>
        </pc:sldMkLst>
        <pc:spChg chg="mod">
          <ac:chgData name="Carolina Rodriguez" userId="2c8a2a97-2971-4784-9eb4-99fb8dcff857" providerId="ADAL" clId="{37DB1CEB-EFA1-4363-A682-95AB7F2C1FBF}" dt="2021-11-03T03:08:39.890" v="4153" actId="20577"/>
          <ac:spMkLst>
            <pc:docMk/>
            <pc:sldMk cId="2938161584" sldId="692"/>
            <ac:spMk id="6" creationId="{7FA66AC9-75CE-4B99-9CEA-FEA61604C653}"/>
          </ac:spMkLst>
        </pc:spChg>
      </pc:sldChg>
      <pc:sldChg chg="addSp delSp modSp add del mod">
        <pc:chgData name="Carolina Rodriguez" userId="2c8a2a97-2971-4784-9eb4-99fb8dcff857" providerId="ADAL" clId="{37DB1CEB-EFA1-4363-A682-95AB7F2C1FBF}" dt="2021-11-03T03:25:51.075" v="4554" actId="207"/>
        <pc:sldMkLst>
          <pc:docMk/>
          <pc:sldMk cId="3357699085" sldId="693"/>
        </pc:sldMkLst>
        <pc:spChg chg="mod">
          <ac:chgData name="Carolina Rodriguez" userId="2c8a2a97-2971-4784-9eb4-99fb8dcff857" providerId="ADAL" clId="{37DB1CEB-EFA1-4363-A682-95AB7F2C1FBF}" dt="2021-11-03T03:23:26.994" v="4548" actId="1076"/>
          <ac:spMkLst>
            <pc:docMk/>
            <pc:sldMk cId="3357699085" sldId="693"/>
            <ac:spMk id="2" creationId="{D99E987B-AF24-405F-8C50-87F1B85D07E8}"/>
          </ac:spMkLst>
        </pc:spChg>
        <pc:spChg chg="del">
          <ac:chgData name="Carolina Rodriguez" userId="2c8a2a97-2971-4784-9eb4-99fb8dcff857" providerId="ADAL" clId="{37DB1CEB-EFA1-4363-A682-95AB7F2C1FBF}" dt="2021-11-03T03:20:55.547" v="4456" actId="478"/>
          <ac:spMkLst>
            <pc:docMk/>
            <pc:sldMk cId="3357699085" sldId="693"/>
            <ac:spMk id="6" creationId="{3D2A7EC4-AFDA-46EC-B6F6-1FE7518F4FB6}"/>
          </ac:spMkLst>
        </pc:spChg>
        <pc:spChg chg="add del mod">
          <ac:chgData name="Carolina Rodriguez" userId="2c8a2a97-2971-4784-9eb4-99fb8dcff857" providerId="ADAL" clId="{37DB1CEB-EFA1-4363-A682-95AB7F2C1FBF}" dt="2021-11-03T03:20:58.001" v="4457" actId="478"/>
          <ac:spMkLst>
            <pc:docMk/>
            <pc:sldMk cId="3357699085" sldId="693"/>
            <ac:spMk id="13" creationId="{C5F5F2BC-4491-4276-B967-1166F3BF877D}"/>
          </ac:spMkLst>
        </pc:spChg>
        <pc:spChg chg="add mod">
          <ac:chgData name="Carolina Rodriguez" userId="2c8a2a97-2971-4784-9eb4-99fb8dcff857" providerId="ADAL" clId="{37DB1CEB-EFA1-4363-A682-95AB7F2C1FBF}" dt="2021-11-03T03:25:34.425" v="4551" actId="208"/>
          <ac:spMkLst>
            <pc:docMk/>
            <pc:sldMk cId="3357699085" sldId="693"/>
            <ac:spMk id="16" creationId="{20D99022-593F-49AE-8521-1FE5699FF1F6}"/>
          </ac:spMkLst>
        </pc:spChg>
        <pc:spChg chg="add mod">
          <ac:chgData name="Carolina Rodriguez" userId="2c8a2a97-2971-4784-9eb4-99fb8dcff857" providerId="ADAL" clId="{37DB1CEB-EFA1-4363-A682-95AB7F2C1FBF}" dt="2021-11-03T03:25:51.075" v="4554" actId="207"/>
          <ac:spMkLst>
            <pc:docMk/>
            <pc:sldMk cId="3357699085" sldId="693"/>
            <ac:spMk id="17" creationId="{8C53E30C-BBDB-44EC-882F-6AC00EEFB428}"/>
          </ac:spMkLst>
        </pc:spChg>
        <pc:grpChg chg="del">
          <ac:chgData name="Carolina Rodriguez" userId="2c8a2a97-2971-4784-9eb4-99fb8dcff857" providerId="ADAL" clId="{37DB1CEB-EFA1-4363-A682-95AB7F2C1FBF}" dt="2021-11-03T03:20:48.457" v="4455" actId="478"/>
          <ac:grpSpMkLst>
            <pc:docMk/>
            <pc:sldMk cId="3357699085" sldId="693"/>
            <ac:grpSpMk id="7" creationId="{C7D2D4FB-145B-4269-BB5A-0183729FD5E5}"/>
          </ac:grpSpMkLst>
        </pc:grpChg>
        <pc:picChg chg="add mod">
          <ac:chgData name="Carolina Rodriguez" userId="2c8a2a97-2971-4784-9eb4-99fb8dcff857" providerId="ADAL" clId="{37DB1CEB-EFA1-4363-A682-95AB7F2C1FBF}" dt="2021-11-03T03:21:35.519" v="4470" actId="1076"/>
          <ac:picMkLst>
            <pc:docMk/>
            <pc:sldMk cId="3357699085" sldId="693"/>
            <ac:picMk id="5" creationId="{F1BE4ED2-7769-4864-B89E-42DC01251BF7}"/>
          </ac:picMkLst>
        </pc:picChg>
        <pc:picChg chg="del">
          <ac:chgData name="Carolina Rodriguez" userId="2c8a2a97-2971-4784-9eb4-99fb8dcff857" providerId="ADAL" clId="{37DB1CEB-EFA1-4363-A682-95AB7F2C1FBF}" dt="2021-11-03T03:19:51.747" v="4451" actId="478"/>
          <ac:picMkLst>
            <pc:docMk/>
            <pc:sldMk cId="3357699085" sldId="693"/>
            <ac:picMk id="9" creationId="{94777369-7E5E-4C0B-8022-1764A87A26EC}"/>
          </ac:picMkLst>
        </pc:picChg>
        <pc:picChg chg="add mod">
          <ac:chgData name="Carolina Rodriguez" userId="2c8a2a97-2971-4784-9eb4-99fb8dcff857" providerId="ADAL" clId="{37DB1CEB-EFA1-4363-A682-95AB7F2C1FBF}" dt="2021-11-03T03:21:42.375" v="4472" actId="1076"/>
          <ac:picMkLst>
            <pc:docMk/>
            <pc:sldMk cId="3357699085" sldId="693"/>
            <ac:picMk id="15" creationId="{E5AA1E67-EBBC-41B0-86E6-C8C8B4D7AB84}"/>
          </ac:picMkLst>
        </pc:picChg>
      </pc:sldChg>
      <pc:sldChg chg="add del">
        <pc:chgData name="Carolina Rodriguez" userId="2c8a2a97-2971-4784-9eb4-99fb8dcff857" providerId="ADAL" clId="{37DB1CEB-EFA1-4363-A682-95AB7F2C1FBF}" dt="2021-11-03T03:14:36.947" v="4448"/>
        <pc:sldMkLst>
          <pc:docMk/>
          <pc:sldMk cId="0" sldId="694"/>
        </pc:sldMkLst>
      </pc:sldChg>
      <pc:sldChg chg="add del">
        <pc:chgData name="Carolina Rodriguez" userId="2c8a2a97-2971-4784-9eb4-99fb8dcff857" providerId="ADAL" clId="{37DB1CEB-EFA1-4363-A682-95AB7F2C1FBF}" dt="2021-11-03T03:14:36.947" v="4448"/>
        <pc:sldMkLst>
          <pc:docMk/>
          <pc:sldMk cId="0" sldId="695"/>
        </pc:sldMkLst>
      </pc:sldChg>
    </pc:docChg>
  </pc:docChgLst>
  <pc:docChgLst>
    <pc:chgData name="Carolina Rodriguez" userId="S::crodriguez@cssny.org::2c8a2a97-2971-4784-9eb4-99fb8dcff857" providerId="AD" clId="Web-{926A3AAE-294A-4B7C-AFD5-56D187644078}"/>
    <pc:docChg chg="modSld">
      <pc:chgData name="Carolina Rodriguez" userId="S::crodriguez@cssny.org::2c8a2a97-2971-4784-9eb4-99fb8dcff857" providerId="AD" clId="Web-{926A3AAE-294A-4B7C-AFD5-56D187644078}" dt="2021-11-02T21:02:11.342" v="1"/>
      <pc:docMkLst>
        <pc:docMk/>
      </pc:docMkLst>
      <pc:sldChg chg="addSp delSp modSp">
        <pc:chgData name="Carolina Rodriguez" userId="S::crodriguez@cssny.org::2c8a2a97-2971-4784-9eb4-99fb8dcff857" providerId="AD" clId="Web-{926A3AAE-294A-4B7C-AFD5-56D187644078}" dt="2021-11-02T21:02:11.342" v="1"/>
        <pc:sldMkLst>
          <pc:docMk/>
          <pc:sldMk cId="2531205613" sldId="388"/>
        </pc:sldMkLst>
        <pc:picChg chg="add del mod">
          <ac:chgData name="Carolina Rodriguez" userId="S::crodriguez@cssny.org::2c8a2a97-2971-4784-9eb4-99fb8dcff857" providerId="AD" clId="Web-{926A3AAE-294A-4B7C-AFD5-56D187644078}" dt="2021-11-02T21:02:11.342" v="1"/>
          <ac:picMkLst>
            <pc:docMk/>
            <pc:sldMk cId="2531205613" sldId="388"/>
            <ac:picMk id="4" creationId="{6B50F54B-02CD-43C7-BB92-B61DA267A726}"/>
          </ac:picMkLst>
        </pc:picChg>
      </pc:sldChg>
    </pc:docChg>
  </pc:docChgLst>
  <pc:docChgLst>
    <pc:chgData name="Courtney Davis" userId="18800cc9-c69d-48df-b91e-acd7a7d9fa49" providerId="ADAL" clId="{3AA9E329-155D-465B-95D9-C883CB3A0473}"/>
    <pc:docChg chg="undo redo custSel addSld delSld modSld sldOrd">
      <pc:chgData name="Courtney Davis" userId="18800cc9-c69d-48df-b91e-acd7a7d9fa49" providerId="ADAL" clId="{3AA9E329-155D-465B-95D9-C883CB3A0473}" dt="2021-11-03T13:24:26.043" v="2859" actId="20577"/>
      <pc:docMkLst>
        <pc:docMk/>
      </pc:docMkLst>
      <pc:sldChg chg="modSp mod">
        <pc:chgData name="Courtney Davis" userId="18800cc9-c69d-48df-b91e-acd7a7d9fa49" providerId="ADAL" clId="{3AA9E329-155D-465B-95D9-C883CB3A0473}" dt="2021-11-02T23:14:55.003" v="2062" actId="207"/>
        <pc:sldMkLst>
          <pc:docMk/>
          <pc:sldMk cId="3679916961" sldId="387"/>
        </pc:sldMkLst>
        <pc:spChg chg="mod">
          <ac:chgData name="Courtney Davis" userId="18800cc9-c69d-48df-b91e-acd7a7d9fa49" providerId="ADAL" clId="{3AA9E329-155D-465B-95D9-C883CB3A0473}" dt="2021-11-02T22:48:22.185" v="1537" actId="255"/>
          <ac:spMkLst>
            <pc:docMk/>
            <pc:sldMk cId="3679916961" sldId="387"/>
            <ac:spMk id="2" creationId="{1606CE18-B9C6-482A-878D-5370021EA924}"/>
          </ac:spMkLst>
        </pc:spChg>
        <pc:spChg chg="mod">
          <ac:chgData name="Courtney Davis" userId="18800cc9-c69d-48df-b91e-acd7a7d9fa49" providerId="ADAL" clId="{3AA9E329-155D-465B-95D9-C883CB3A0473}" dt="2021-11-02T23:14:55.003" v="2062" actId="207"/>
          <ac:spMkLst>
            <pc:docMk/>
            <pc:sldMk cId="3679916961" sldId="387"/>
            <ac:spMk id="3" creationId="{B3E281B1-D454-4877-9AB4-646AF83B15ED}"/>
          </ac:spMkLst>
        </pc:spChg>
      </pc:sldChg>
      <pc:sldChg chg="modSp mod">
        <pc:chgData name="Courtney Davis" userId="18800cc9-c69d-48df-b91e-acd7a7d9fa49" providerId="ADAL" clId="{3AA9E329-155D-465B-95D9-C883CB3A0473}" dt="2021-11-02T23:15:52.433" v="2080" actId="115"/>
        <pc:sldMkLst>
          <pc:docMk/>
          <pc:sldMk cId="2531205613" sldId="388"/>
        </pc:sldMkLst>
        <pc:spChg chg="mod">
          <ac:chgData name="Courtney Davis" userId="18800cc9-c69d-48df-b91e-acd7a7d9fa49" providerId="ADAL" clId="{3AA9E329-155D-465B-95D9-C883CB3A0473}" dt="2021-11-02T23:02:19.409" v="1866" actId="20577"/>
          <ac:spMkLst>
            <pc:docMk/>
            <pc:sldMk cId="2531205613" sldId="388"/>
            <ac:spMk id="2" creationId="{F3A7E2A5-384D-4EFA-95E9-9850FE85E9A1}"/>
          </ac:spMkLst>
        </pc:spChg>
        <pc:spChg chg="mod">
          <ac:chgData name="Courtney Davis" userId="18800cc9-c69d-48df-b91e-acd7a7d9fa49" providerId="ADAL" clId="{3AA9E329-155D-465B-95D9-C883CB3A0473}" dt="2021-11-02T23:15:52.433" v="2080" actId="115"/>
          <ac:spMkLst>
            <pc:docMk/>
            <pc:sldMk cId="2531205613" sldId="388"/>
            <ac:spMk id="3" creationId="{190504CA-17D2-4243-BB53-4C77B2734FE5}"/>
          </ac:spMkLst>
        </pc:spChg>
        <pc:spChg chg="mod">
          <ac:chgData name="Courtney Davis" userId="18800cc9-c69d-48df-b91e-acd7a7d9fa49" providerId="ADAL" clId="{3AA9E329-155D-465B-95D9-C883CB3A0473}" dt="2021-11-02T22:48:41.893" v="1540" actId="255"/>
          <ac:spMkLst>
            <pc:docMk/>
            <pc:sldMk cId="2531205613" sldId="388"/>
            <ac:spMk id="6" creationId="{354089B9-B0F3-4836-A22D-CA027719009E}"/>
          </ac:spMkLst>
        </pc:spChg>
      </pc:sldChg>
      <pc:sldChg chg="modSp del mod">
        <pc:chgData name="Courtney Davis" userId="18800cc9-c69d-48df-b91e-acd7a7d9fa49" providerId="ADAL" clId="{3AA9E329-155D-465B-95D9-C883CB3A0473}" dt="2021-11-02T22:39:20.218" v="1412" actId="47"/>
        <pc:sldMkLst>
          <pc:docMk/>
          <pc:sldMk cId="1001560466" sldId="394"/>
        </pc:sldMkLst>
        <pc:spChg chg="mod">
          <ac:chgData name="Courtney Davis" userId="18800cc9-c69d-48df-b91e-acd7a7d9fa49" providerId="ADAL" clId="{3AA9E329-155D-465B-95D9-C883CB3A0473}" dt="2021-11-02T22:38:35.028" v="1410" actId="20577"/>
          <ac:spMkLst>
            <pc:docMk/>
            <pc:sldMk cId="1001560466" sldId="394"/>
            <ac:spMk id="2" creationId="{0EBB0462-BFB0-42FC-A12D-FF2346AF92E6}"/>
          </ac:spMkLst>
        </pc:spChg>
      </pc:sldChg>
      <pc:sldChg chg="modSp mod">
        <pc:chgData name="Courtney Davis" userId="18800cc9-c69d-48df-b91e-acd7a7d9fa49" providerId="ADAL" clId="{3AA9E329-155D-465B-95D9-C883CB3A0473}" dt="2021-11-02T23:09:29.917" v="2019" actId="207"/>
        <pc:sldMkLst>
          <pc:docMk/>
          <pc:sldMk cId="2662218622" sldId="398"/>
        </pc:sldMkLst>
        <pc:spChg chg="mod">
          <ac:chgData name="Courtney Davis" userId="18800cc9-c69d-48df-b91e-acd7a7d9fa49" providerId="ADAL" clId="{3AA9E329-155D-465B-95D9-C883CB3A0473}" dt="2021-11-02T23:09:16.552" v="2018" actId="207"/>
          <ac:spMkLst>
            <pc:docMk/>
            <pc:sldMk cId="2662218622" sldId="398"/>
            <ac:spMk id="2" creationId="{A42F520A-3A8B-489F-A0E4-22D54234096B}"/>
          </ac:spMkLst>
        </pc:spChg>
        <pc:spChg chg="mod">
          <ac:chgData name="Courtney Davis" userId="18800cc9-c69d-48df-b91e-acd7a7d9fa49" providerId="ADAL" clId="{3AA9E329-155D-465B-95D9-C883CB3A0473}" dt="2021-11-02T23:09:29.917" v="2019" actId="207"/>
          <ac:spMkLst>
            <pc:docMk/>
            <pc:sldMk cId="2662218622" sldId="398"/>
            <ac:spMk id="3" creationId="{9FCF8D7A-5BD0-4970-B4AB-9ADA77B0DB2D}"/>
          </ac:spMkLst>
        </pc:spChg>
      </pc:sldChg>
      <pc:sldChg chg="modSp mod">
        <pc:chgData name="Courtney Davis" userId="18800cc9-c69d-48df-b91e-acd7a7d9fa49" providerId="ADAL" clId="{3AA9E329-155D-465B-95D9-C883CB3A0473}" dt="2021-11-02T23:09:43.263" v="2021" actId="207"/>
        <pc:sldMkLst>
          <pc:docMk/>
          <pc:sldMk cId="3985737560" sldId="399"/>
        </pc:sldMkLst>
        <pc:spChg chg="mod">
          <ac:chgData name="Courtney Davis" userId="18800cc9-c69d-48df-b91e-acd7a7d9fa49" providerId="ADAL" clId="{3AA9E329-155D-465B-95D9-C883CB3A0473}" dt="2021-11-02T23:09:37.809" v="2020" actId="207"/>
          <ac:spMkLst>
            <pc:docMk/>
            <pc:sldMk cId="3985737560" sldId="399"/>
            <ac:spMk id="2" creationId="{0622F4D4-B3F1-4CA6-8F40-1445EC317DF6}"/>
          </ac:spMkLst>
        </pc:spChg>
        <pc:spChg chg="mod">
          <ac:chgData name="Courtney Davis" userId="18800cc9-c69d-48df-b91e-acd7a7d9fa49" providerId="ADAL" clId="{3AA9E329-155D-465B-95D9-C883CB3A0473}" dt="2021-11-02T23:09:43.263" v="2021" actId="207"/>
          <ac:spMkLst>
            <pc:docMk/>
            <pc:sldMk cId="3985737560" sldId="399"/>
            <ac:spMk id="3" creationId="{A02AF162-F16E-4326-A2E1-889482B73A5C}"/>
          </ac:spMkLst>
        </pc:spChg>
      </pc:sldChg>
      <pc:sldChg chg="modSp mod">
        <pc:chgData name="Courtney Davis" userId="18800cc9-c69d-48df-b91e-acd7a7d9fa49" providerId="ADAL" clId="{3AA9E329-155D-465B-95D9-C883CB3A0473}" dt="2021-11-02T23:09:50.939" v="2022" actId="207"/>
        <pc:sldMkLst>
          <pc:docMk/>
          <pc:sldMk cId="2818013100" sldId="402"/>
        </pc:sldMkLst>
        <pc:spChg chg="mod">
          <ac:chgData name="Courtney Davis" userId="18800cc9-c69d-48df-b91e-acd7a7d9fa49" providerId="ADAL" clId="{3AA9E329-155D-465B-95D9-C883CB3A0473}" dt="2021-11-02T22:11:13.090" v="389" actId="255"/>
          <ac:spMkLst>
            <pc:docMk/>
            <pc:sldMk cId="2818013100" sldId="402"/>
            <ac:spMk id="2" creationId="{19FADA42-0C91-401A-A307-9DED62F736BE}"/>
          </ac:spMkLst>
        </pc:spChg>
        <pc:spChg chg="mod">
          <ac:chgData name="Courtney Davis" userId="18800cc9-c69d-48df-b91e-acd7a7d9fa49" providerId="ADAL" clId="{3AA9E329-155D-465B-95D9-C883CB3A0473}" dt="2021-11-02T23:09:50.939" v="2022" actId="207"/>
          <ac:spMkLst>
            <pc:docMk/>
            <pc:sldMk cId="2818013100" sldId="402"/>
            <ac:spMk id="3" creationId="{C9A217EC-5F66-4149-A5A9-B8D4EBF611EC}"/>
          </ac:spMkLst>
        </pc:spChg>
      </pc:sldChg>
      <pc:sldChg chg="delSp modSp add del mod">
        <pc:chgData name="Courtney Davis" userId="18800cc9-c69d-48df-b91e-acd7a7d9fa49" providerId="ADAL" clId="{3AA9E329-155D-465B-95D9-C883CB3A0473}" dt="2021-11-02T21:11:50.158" v="383" actId="2696"/>
        <pc:sldMkLst>
          <pc:docMk/>
          <pc:sldMk cId="1445388418" sldId="414"/>
        </pc:sldMkLst>
        <pc:spChg chg="mod">
          <ac:chgData name="Courtney Davis" userId="18800cc9-c69d-48df-b91e-acd7a7d9fa49" providerId="ADAL" clId="{3AA9E329-155D-465B-95D9-C883CB3A0473}" dt="2021-11-02T21:07:36.663" v="213" actId="255"/>
          <ac:spMkLst>
            <pc:docMk/>
            <pc:sldMk cId="1445388418" sldId="414"/>
            <ac:spMk id="2" creationId="{DCA89FE3-B1EF-4416-8682-BCDBB4873928}"/>
          </ac:spMkLst>
        </pc:spChg>
        <pc:spChg chg="del">
          <ac:chgData name="Courtney Davis" userId="18800cc9-c69d-48df-b91e-acd7a7d9fa49" providerId="ADAL" clId="{3AA9E329-155D-465B-95D9-C883CB3A0473}" dt="2021-11-02T21:08:33.089" v="253" actId="478"/>
          <ac:spMkLst>
            <pc:docMk/>
            <pc:sldMk cId="1445388418" sldId="414"/>
            <ac:spMk id="3" creationId="{A57503DF-F3B9-4D6E-8FF4-9240E3E97D87}"/>
          </ac:spMkLst>
        </pc:spChg>
      </pc:sldChg>
      <pc:sldChg chg="delSp modSp add del mod">
        <pc:chgData name="Courtney Davis" userId="18800cc9-c69d-48df-b91e-acd7a7d9fa49" providerId="ADAL" clId="{3AA9E329-155D-465B-95D9-C883CB3A0473}" dt="2021-11-02T21:11:50.158" v="383" actId="2696"/>
        <pc:sldMkLst>
          <pc:docMk/>
          <pc:sldMk cId="2092391145" sldId="421"/>
        </pc:sldMkLst>
        <pc:spChg chg="mod">
          <ac:chgData name="Courtney Davis" userId="18800cc9-c69d-48df-b91e-acd7a7d9fa49" providerId="ADAL" clId="{3AA9E329-155D-465B-95D9-C883CB3A0473}" dt="2021-11-02T21:06:12.497" v="202" actId="20577"/>
          <ac:spMkLst>
            <pc:docMk/>
            <pc:sldMk cId="2092391145" sldId="421"/>
            <ac:spMk id="2" creationId="{0EBB0462-BFB0-42FC-A12D-FF2346AF92E6}"/>
          </ac:spMkLst>
        </pc:spChg>
        <pc:spChg chg="del mod">
          <ac:chgData name="Courtney Davis" userId="18800cc9-c69d-48df-b91e-acd7a7d9fa49" providerId="ADAL" clId="{3AA9E329-155D-465B-95D9-C883CB3A0473}" dt="2021-11-02T21:08:17.423" v="249" actId="478"/>
          <ac:spMkLst>
            <pc:docMk/>
            <pc:sldMk cId="2092391145" sldId="421"/>
            <ac:spMk id="4" creationId="{131816A5-35A8-4F3D-82BF-E2A000166DAE}"/>
          </ac:spMkLst>
        </pc:spChg>
      </pc:sldChg>
      <pc:sldChg chg="modSp mod">
        <pc:chgData name="Courtney Davis" userId="18800cc9-c69d-48df-b91e-acd7a7d9fa49" providerId="ADAL" clId="{3AA9E329-155D-465B-95D9-C883CB3A0473}" dt="2021-11-02T23:18:13.898" v="2100" actId="207"/>
        <pc:sldMkLst>
          <pc:docMk/>
          <pc:sldMk cId="350722665" sldId="422"/>
        </pc:sldMkLst>
        <pc:spChg chg="mod">
          <ac:chgData name="Courtney Davis" userId="18800cc9-c69d-48df-b91e-acd7a7d9fa49" providerId="ADAL" clId="{3AA9E329-155D-465B-95D9-C883CB3A0473}" dt="2021-11-02T23:18:09.814" v="2099" actId="207"/>
          <ac:spMkLst>
            <pc:docMk/>
            <pc:sldMk cId="350722665" sldId="422"/>
            <ac:spMk id="2" creationId="{DCA89FE3-B1EF-4416-8682-BCDBB4873928}"/>
          </ac:spMkLst>
        </pc:spChg>
        <pc:spChg chg="mod">
          <ac:chgData name="Courtney Davis" userId="18800cc9-c69d-48df-b91e-acd7a7d9fa49" providerId="ADAL" clId="{3AA9E329-155D-465B-95D9-C883CB3A0473}" dt="2021-11-02T23:18:13.898" v="2100" actId="207"/>
          <ac:spMkLst>
            <pc:docMk/>
            <pc:sldMk cId="350722665" sldId="422"/>
            <ac:spMk id="8" creationId="{66FD0973-83A8-4E22-908D-7FD1EAAC467C}"/>
          </ac:spMkLst>
        </pc:spChg>
      </pc:sldChg>
      <pc:sldChg chg="delSp modSp add del mod">
        <pc:chgData name="Courtney Davis" userId="18800cc9-c69d-48df-b91e-acd7a7d9fa49" providerId="ADAL" clId="{3AA9E329-155D-465B-95D9-C883CB3A0473}" dt="2021-11-02T21:11:50.158" v="383" actId="2696"/>
        <pc:sldMkLst>
          <pc:docMk/>
          <pc:sldMk cId="1255688048" sldId="422"/>
        </pc:sldMkLst>
        <pc:spChg chg="mod">
          <ac:chgData name="Courtney Davis" userId="18800cc9-c69d-48df-b91e-acd7a7d9fa49" providerId="ADAL" clId="{3AA9E329-155D-465B-95D9-C883CB3A0473}" dt="2021-11-02T21:07:16.504" v="210" actId="255"/>
          <ac:spMkLst>
            <pc:docMk/>
            <pc:sldMk cId="1255688048" sldId="422"/>
            <ac:spMk id="2" creationId="{DCA89FE3-B1EF-4416-8682-BCDBB4873928}"/>
          </ac:spMkLst>
        </pc:spChg>
        <pc:spChg chg="del">
          <ac:chgData name="Courtney Davis" userId="18800cc9-c69d-48df-b91e-acd7a7d9fa49" providerId="ADAL" clId="{3AA9E329-155D-465B-95D9-C883CB3A0473}" dt="2021-11-02T21:08:28.876" v="252" actId="478"/>
          <ac:spMkLst>
            <pc:docMk/>
            <pc:sldMk cId="1255688048" sldId="422"/>
            <ac:spMk id="3" creationId="{BC37A8CB-4B41-419B-BA6E-D5D0D0E76F43}"/>
          </ac:spMkLst>
        </pc:spChg>
      </pc:sldChg>
      <pc:sldChg chg="del">
        <pc:chgData name="Courtney Davis" userId="18800cc9-c69d-48df-b91e-acd7a7d9fa49" providerId="ADAL" clId="{3AA9E329-155D-465B-95D9-C883CB3A0473}" dt="2021-11-02T21:03:27.911" v="42" actId="2696"/>
        <pc:sldMkLst>
          <pc:docMk/>
          <pc:sldMk cId="2888781147" sldId="425"/>
        </pc:sldMkLst>
      </pc:sldChg>
      <pc:sldChg chg="delSp modSp add mod">
        <pc:chgData name="Courtney Davis" userId="18800cc9-c69d-48df-b91e-acd7a7d9fa49" providerId="ADAL" clId="{3AA9E329-155D-465B-95D9-C883CB3A0473}" dt="2021-11-02T22:53:03.566" v="1645" actId="255"/>
        <pc:sldMkLst>
          <pc:docMk/>
          <pc:sldMk cId="3241322813" sldId="425"/>
        </pc:sldMkLst>
        <pc:spChg chg="mod">
          <ac:chgData name="Courtney Davis" userId="18800cc9-c69d-48df-b91e-acd7a7d9fa49" providerId="ADAL" clId="{3AA9E329-155D-465B-95D9-C883CB3A0473}" dt="2021-11-02T22:53:03.566" v="1645" actId="255"/>
          <ac:spMkLst>
            <pc:docMk/>
            <pc:sldMk cId="3241322813" sldId="425"/>
            <ac:spMk id="2" creationId="{226664AD-CA51-41F4-836A-2B3FD986D11C}"/>
          </ac:spMkLst>
        </pc:spChg>
        <pc:spChg chg="del">
          <ac:chgData name="Courtney Davis" userId="18800cc9-c69d-48df-b91e-acd7a7d9fa49" providerId="ADAL" clId="{3AA9E329-155D-465B-95D9-C883CB3A0473}" dt="2021-11-02T21:09:19.770" v="269" actId="478"/>
          <ac:spMkLst>
            <pc:docMk/>
            <pc:sldMk cId="3241322813" sldId="425"/>
            <ac:spMk id="4" creationId="{3122B38F-2E1D-4ED7-80E8-B067E20DE45A}"/>
          </ac:spMkLst>
        </pc:spChg>
      </pc:sldChg>
      <pc:sldChg chg="addSp delSp modSp add mod">
        <pc:chgData name="Courtney Davis" userId="18800cc9-c69d-48df-b91e-acd7a7d9fa49" providerId="ADAL" clId="{3AA9E329-155D-465B-95D9-C883CB3A0473}" dt="2021-11-02T23:16:37.345" v="2084" actId="207"/>
        <pc:sldMkLst>
          <pc:docMk/>
          <pc:sldMk cId="1685962252" sldId="426"/>
        </pc:sldMkLst>
        <pc:spChg chg="mod">
          <ac:chgData name="Courtney Davis" userId="18800cc9-c69d-48df-b91e-acd7a7d9fa49" providerId="ADAL" clId="{3AA9E329-155D-465B-95D9-C883CB3A0473}" dt="2021-11-02T22:54:28.545" v="1659" actId="255"/>
          <ac:spMkLst>
            <pc:docMk/>
            <pc:sldMk cId="1685962252" sldId="426"/>
            <ac:spMk id="2" creationId="{38968EAB-5D69-4C4F-8C66-72B2CDBE3A12}"/>
          </ac:spMkLst>
        </pc:spChg>
        <pc:spChg chg="mod">
          <ac:chgData name="Courtney Davis" userId="18800cc9-c69d-48df-b91e-acd7a7d9fa49" providerId="ADAL" clId="{3AA9E329-155D-465B-95D9-C883CB3A0473}" dt="2021-11-02T23:16:37.345" v="2084" actId="207"/>
          <ac:spMkLst>
            <pc:docMk/>
            <pc:sldMk cId="1685962252" sldId="426"/>
            <ac:spMk id="3" creationId="{8AB61409-624A-4627-B10F-7F5EAB8C393A}"/>
          </ac:spMkLst>
        </pc:spChg>
        <pc:spChg chg="add del mod">
          <ac:chgData name="Courtney Davis" userId="18800cc9-c69d-48df-b91e-acd7a7d9fa49" providerId="ADAL" clId="{3AA9E329-155D-465B-95D9-C883CB3A0473}" dt="2021-11-02T23:03:13.391" v="1873" actId="20577"/>
          <ac:spMkLst>
            <pc:docMk/>
            <pc:sldMk cId="1685962252" sldId="426"/>
            <ac:spMk id="4" creationId="{AE560599-05AA-488E-A3B4-4690CA2685D3}"/>
          </ac:spMkLst>
        </pc:spChg>
        <pc:picChg chg="mod">
          <ac:chgData name="Courtney Davis" userId="18800cc9-c69d-48df-b91e-acd7a7d9fa49" providerId="ADAL" clId="{3AA9E329-155D-465B-95D9-C883CB3A0473}" dt="2021-11-02T22:54:51.212" v="1664" actId="1076"/>
          <ac:picMkLst>
            <pc:docMk/>
            <pc:sldMk cId="1685962252" sldId="426"/>
            <ac:picMk id="6" creationId="{5D5D8819-BBEA-43A7-B333-D1880CD29932}"/>
          </ac:picMkLst>
        </pc:picChg>
      </pc:sldChg>
      <pc:sldChg chg="del">
        <pc:chgData name="Courtney Davis" userId="18800cc9-c69d-48df-b91e-acd7a7d9fa49" providerId="ADAL" clId="{3AA9E329-155D-465B-95D9-C883CB3A0473}" dt="2021-11-02T21:03:27.911" v="42" actId="2696"/>
        <pc:sldMkLst>
          <pc:docMk/>
          <pc:sldMk cId="4119952230" sldId="426"/>
        </pc:sldMkLst>
      </pc:sldChg>
      <pc:sldChg chg="addSp delSp modSp add mod">
        <pc:chgData name="Courtney Davis" userId="18800cc9-c69d-48df-b91e-acd7a7d9fa49" providerId="ADAL" clId="{3AA9E329-155D-465B-95D9-C883CB3A0473}" dt="2021-11-02T23:16:30.850" v="2083" actId="207"/>
        <pc:sldMkLst>
          <pc:docMk/>
          <pc:sldMk cId="2830340945" sldId="427"/>
        </pc:sldMkLst>
        <pc:spChg chg="mod">
          <ac:chgData name="Courtney Davis" userId="18800cc9-c69d-48df-b91e-acd7a7d9fa49" providerId="ADAL" clId="{3AA9E329-155D-465B-95D9-C883CB3A0473}" dt="2021-11-02T22:53:25.260" v="1646" actId="255"/>
          <ac:spMkLst>
            <pc:docMk/>
            <pc:sldMk cId="2830340945" sldId="427"/>
            <ac:spMk id="2" creationId="{38968EAB-5D69-4C4F-8C66-72B2CDBE3A12}"/>
          </ac:spMkLst>
        </pc:spChg>
        <pc:spChg chg="mod">
          <ac:chgData name="Courtney Davis" userId="18800cc9-c69d-48df-b91e-acd7a7d9fa49" providerId="ADAL" clId="{3AA9E329-155D-465B-95D9-C883CB3A0473}" dt="2021-11-02T23:16:30.850" v="2083" actId="207"/>
          <ac:spMkLst>
            <pc:docMk/>
            <pc:sldMk cId="2830340945" sldId="427"/>
            <ac:spMk id="3" creationId="{8AB61409-624A-4627-B10F-7F5EAB8C393A}"/>
          </ac:spMkLst>
        </pc:spChg>
        <pc:spChg chg="add del mod">
          <ac:chgData name="Courtney Davis" userId="18800cc9-c69d-48df-b91e-acd7a7d9fa49" providerId="ADAL" clId="{3AA9E329-155D-465B-95D9-C883CB3A0473}" dt="2021-11-02T23:03:08.201" v="1871" actId="20577"/>
          <ac:spMkLst>
            <pc:docMk/>
            <pc:sldMk cId="2830340945" sldId="427"/>
            <ac:spMk id="4" creationId="{F41483BB-7300-4FE7-9D3C-BB53126EABC7}"/>
          </ac:spMkLst>
        </pc:spChg>
      </pc:sldChg>
      <pc:sldChg chg="del">
        <pc:chgData name="Courtney Davis" userId="18800cc9-c69d-48df-b91e-acd7a7d9fa49" providerId="ADAL" clId="{3AA9E329-155D-465B-95D9-C883CB3A0473}" dt="2021-11-02T21:03:27.911" v="42" actId="2696"/>
        <pc:sldMkLst>
          <pc:docMk/>
          <pc:sldMk cId="4247793657" sldId="427"/>
        </pc:sldMkLst>
      </pc:sldChg>
      <pc:sldChg chg="modSp mod">
        <pc:chgData name="Courtney Davis" userId="18800cc9-c69d-48df-b91e-acd7a7d9fa49" providerId="ADAL" clId="{3AA9E329-155D-465B-95D9-C883CB3A0473}" dt="2021-11-02T23:11:33.894" v="2039" actId="207"/>
        <pc:sldMkLst>
          <pc:docMk/>
          <pc:sldMk cId="1397826634" sldId="434"/>
        </pc:sldMkLst>
        <pc:spChg chg="mod">
          <ac:chgData name="Courtney Davis" userId="18800cc9-c69d-48df-b91e-acd7a7d9fa49" providerId="ADAL" clId="{3AA9E329-155D-465B-95D9-C883CB3A0473}" dt="2021-11-02T22:20:20.602" v="681" actId="255"/>
          <ac:spMkLst>
            <pc:docMk/>
            <pc:sldMk cId="1397826634" sldId="434"/>
            <ac:spMk id="2" creationId="{6BD15BD6-AD4F-4E37-8844-173CC1F053F9}"/>
          </ac:spMkLst>
        </pc:spChg>
        <pc:spChg chg="mod">
          <ac:chgData name="Courtney Davis" userId="18800cc9-c69d-48df-b91e-acd7a7d9fa49" providerId="ADAL" clId="{3AA9E329-155D-465B-95D9-C883CB3A0473}" dt="2021-11-02T23:11:33.894" v="2039" actId="207"/>
          <ac:spMkLst>
            <pc:docMk/>
            <pc:sldMk cId="1397826634" sldId="434"/>
            <ac:spMk id="3" creationId="{F9606C6D-4C8F-464F-8DFA-17E3F5B92CEC}"/>
          </ac:spMkLst>
        </pc:spChg>
      </pc:sldChg>
      <pc:sldChg chg="delSp modSp mod">
        <pc:chgData name="Courtney Davis" userId="18800cc9-c69d-48df-b91e-acd7a7d9fa49" providerId="ADAL" clId="{3AA9E329-155D-465B-95D9-C883CB3A0473}" dt="2021-11-02T23:16:08.517" v="2081" actId="207"/>
        <pc:sldMkLst>
          <pc:docMk/>
          <pc:sldMk cId="2618167602" sldId="487"/>
        </pc:sldMkLst>
        <pc:spChg chg="del">
          <ac:chgData name="Courtney Davis" userId="18800cc9-c69d-48df-b91e-acd7a7d9fa49" providerId="ADAL" clId="{3AA9E329-155D-465B-95D9-C883CB3A0473}" dt="2021-11-02T21:05:50.472" v="163" actId="478"/>
          <ac:spMkLst>
            <pc:docMk/>
            <pc:sldMk cId="2618167602" sldId="487"/>
            <ac:spMk id="4" creationId="{44BB24B9-BD5D-49C1-89C5-26BCE54BB64E}"/>
          </ac:spMkLst>
        </pc:spChg>
        <pc:spChg chg="mod">
          <ac:chgData name="Courtney Davis" userId="18800cc9-c69d-48df-b91e-acd7a7d9fa49" providerId="ADAL" clId="{3AA9E329-155D-465B-95D9-C883CB3A0473}" dt="2021-11-02T23:16:08.517" v="2081" actId="207"/>
          <ac:spMkLst>
            <pc:docMk/>
            <pc:sldMk cId="2618167602" sldId="487"/>
            <ac:spMk id="5" creationId="{498A01FC-BE93-4CFC-BC49-3C14CA060D3C}"/>
          </ac:spMkLst>
        </pc:spChg>
      </pc:sldChg>
      <pc:sldChg chg="delSp modSp mod">
        <pc:chgData name="Courtney Davis" userId="18800cc9-c69d-48df-b91e-acd7a7d9fa49" providerId="ADAL" clId="{3AA9E329-155D-465B-95D9-C883CB3A0473}" dt="2021-11-02T23:16:15.599" v="2082" actId="207"/>
        <pc:sldMkLst>
          <pc:docMk/>
          <pc:sldMk cId="3678658987" sldId="489"/>
        </pc:sldMkLst>
        <pc:spChg chg="del">
          <ac:chgData name="Courtney Davis" userId="18800cc9-c69d-48df-b91e-acd7a7d9fa49" providerId="ADAL" clId="{3AA9E329-155D-465B-95D9-C883CB3A0473}" dt="2021-11-02T20:33:08.317" v="0" actId="478"/>
          <ac:spMkLst>
            <pc:docMk/>
            <pc:sldMk cId="3678658987" sldId="489"/>
            <ac:spMk id="4" creationId="{44BB24B9-BD5D-49C1-89C5-26BCE54BB64E}"/>
          </ac:spMkLst>
        </pc:spChg>
        <pc:spChg chg="mod">
          <ac:chgData name="Courtney Davis" userId="18800cc9-c69d-48df-b91e-acd7a7d9fa49" providerId="ADAL" clId="{3AA9E329-155D-465B-95D9-C883CB3A0473}" dt="2021-11-02T23:16:15.599" v="2082" actId="207"/>
          <ac:spMkLst>
            <pc:docMk/>
            <pc:sldMk cId="3678658987" sldId="489"/>
            <ac:spMk id="6" creationId="{7FA66AC9-75CE-4B99-9CEA-FEA61604C653}"/>
          </ac:spMkLst>
        </pc:spChg>
      </pc:sldChg>
      <pc:sldChg chg="modSp mod">
        <pc:chgData name="Courtney Davis" userId="18800cc9-c69d-48df-b91e-acd7a7d9fa49" providerId="ADAL" clId="{3AA9E329-155D-465B-95D9-C883CB3A0473}" dt="2021-11-02T23:03:26.724" v="1875" actId="20577"/>
        <pc:sldMkLst>
          <pc:docMk/>
          <pc:sldMk cId="3912717557" sldId="519"/>
        </pc:sldMkLst>
        <pc:spChg chg="mod">
          <ac:chgData name="Courtney Davis" userId="18800cc9-c69d-48df-b91e-acd7a7d9fa49" providerId="ADAL" clId="{3AA9E329-155D-465B-95D9-C883CB3A0473}" dt="2021-11-02T22:55:31.928" v="1669" actId="255"/>
          <ac:spMkLst>
            <pc:docMk/>
            <pc:sldMk cId="3912717557" sldId="519"/>
            <ac:spMk id="2" creationId="{F5106708-5C8E-4D19-8070-32A42C99608F}"/>
          </ac:spMkLst>
        </pc:spChg>
        <pc:spChg chg="mod">
          <ac:chgData name="Courtney Davis" userId="18800cc9-c69d-48df-b91e-acd7a7d9fa49" providerId="ADAL" clId="{3AA9E329-155D-465B-95D9-C883CB3A0473}" dt="2021-11-02T23:03:26.724" v="1875" actId="20577"/>
          <ac:spMkLst>
            <pc:docMk/>
            <pc:sldMk cId="3912717557" sldId="519"/>
            <ac:spMk id="4" creationId="{0E3C61CE-CE65-4D4F-BF03-F9D57B50D9EA}"/>
          </ac:spMkLst>
        </pc:spChg>
      </pc:sldChg>
      <pc:sldChg chg="modSp mod ord">
        <pc:chgData name="Courtney Davis" userId="18800cc9-c69d-48df-b91e-acd7a7d9fa49" providerId="ADAL" clId="{3AA9E329-155D-465B-95D9-C883CB3A0473}" dt="2021-11-02T22:52:27.745" v="1634" actId="20578"/>
        <pc:sldMkLst>
          <pc:docMk/>
          <pc:sldMk cId="2743103306" sldId="534"/>
        </pc:sldMkLst>
        <pc:spChg chg="mod">
          <ac:chgData name="Courtney Davis" userId="18800cc9-c69d-48df-b91e-acd7a7d9fa49" providerId="ADAL" clId="{3AA9E329-155D-465B-95D9-C883CB3A0473}" dt="2021-11-02T22:48:58.159" v="1542" actId="255"/>
          <ac:spMkLst>
            <pc:docMk/>
            <pc:sldMk cId="2743103306" sldId="534"/>
            <ac:spMk id="2" creationId="{8DC84E61-33A1-41F4-A59F-3CA04BB85581}"/>
          </ac:spMkLst>
        </pc:spChg>
      </pc:sldChg>
      <pc:sldChg chg="modSp mod">
        <pc:chgData name="Courtney Davis" userId="18800cc9-c69d-48df-b91e-acd7a7d9fa49" providerId="ADAL" clId="{3AA9E329-155D-465B-95D9-C883CB3A0473}" dt="2021-11-02T23:11:59.299" v="2040" actId="207"/>
        <pc:sldMkLst>
          <pc:docMk/>
          <pc:sldMk cId="1097477308" sldId="535"/>
        </pc:sldMkLst>
        <pc:spChg chg="mod">
          <ac:chgData name="Courtney Davis" userId="18800cc9-c69d-48df-b91e-acd7a7d9fa49" providerId="ADAL" clId="{3AA9E329-155D-465B-95D9-C883CB3A0473}" dt="2021-11-02T22:20:47.164" v="685" actId="113"/>
          <ac:spMkLst>
            <pc:docMk/>
            <pc:sldMk cId="1097477308" sldId="535"/>
            <ac:spMk id="2" creationId="{00000000-0000-0000-0000-000000000000}"/>
          </ac:spMkLst>
        </pc:spChg>
        <pc:spChg chg="mod">
          <ac:chgData name="Courtney Davis" userId="18800cc9-c69d-48df-b91e-acd7a7d9fa49" providerId="ADAL" clId="{3AA9E329-155D-465B-95D9-C883CB3A0473}" dt="2021-11-02T23:11:59.299" v="2040" actId="207"/>
          <ac:spMkLst>
            <pc:docMk/>
            <pc:sldMk cId="1097477308" sldId="535"/>
            <ac:spMk id="3" creationId="{00000000-0000-0000-0000-000000000000}"/>
          </ac:spMkLst>
        </pc:spChg>
      </pc:sldChg>
      <pc:sldChg chg="modSp mod">
        <pc:chgData name="Courtney Davis" userId="18800cc9-c69d-48df-b91e-acd7a7d9fa49" providerId="ADAL" clId="{3AA9E329-155D-465B-95D9-C883CB3A0473}" dt="2021-11-02T23:12:31.635" v="2041" actId="20577"/>
        <pc:sldMkLst>
          <pc:docMk/>
          <pc:sldMk cId="1260939990" sldId="536"/>
        </pc:sldMkLst>
        <pc:spChg chg="mod">
          <ac:chgData name="Courtney Davis" userId="18800cc9-c69d-48df-b91e-acd7a7d9fa49" providerId="ADAL" clId="{3AA9E329-155D-465B-95D9-C883CB3A0473}" dt="2021-11-02T23:12:31.635" v="2041" actId="20577"/>
          <ac:spMkLst>
            <pc:docMk/>
            <pc:sldMk cId="1260939990" sldId="536"/>
            <ac:spMk id="2" creationId="{00000000-0000-0000-0000-000000000000}"/>
          </ac:spMkLst>
        </pc:spChg>
        <pc:spChg chg="mod">
          <ac:chgData name="Courtney Davis" userId="18800cc9-c69d-48df-b91e-acd7a7d9fa49" providerId="ADAL" clId="{3AA9E329-155D-465B-95D9-C883CB3A0473}" dt="2021-11-02T22:22:30.685" v="711" actId="255"/>
          <ac:spMkLst>
            <pc:docMk/>
            <pc:sldMk cId="1260939990" sldId="536"/>
            <ac:spMk id="8" creationId="{A19AB012-D3BC-44F6-BE36-492144D60DA7}"/>
          </ac:spMkLst>
        </pc:spChg>
      </pc:sldChg>
      <pc:sldChg chg="modSp mod">
        <pc:chgData name="Courtney Davis" userId="18800cc9-c69d-48df-b91e-acd7a7d9fa49" providerId="ADAL" clId="{3AA9E329-155D-465B-95D9-C883CB3A0473}" dt="2021-11-02T23:13:05.902" v="2046" actId="207"/>
        <pc:sldMkLst>
          <pc:docMk/>
          <pc:sldMk cId="3154251247" sldId="538"/>
        </pc:sldMkLst>
        <pc:spChg chg="mod">
          <ac:chgData name="Courtney Davis" userId="18800cc9-c69d-48df-b91e-acd7a7d9fa49" providerId="ADAL" clId="{3AA9E329-155D-465B-95D9-C883CB3A0473}" dt="2021-11-02T23:13:05.902" v="2046" actId="207"/>
          <ac:spMkLst>
            <pc:docMk/>
            <pc:sldMk cId="3154251247" sldId="538"/>
            <ac:spMk id="3" creationId="{00000000-0000-0000-0000-000000000000}"/>
          </ac:spMkLst>
        </pc:spChg>
      </pc:sldChg>
      <pc:sldChg chg="modSp mod">
        <pc:chgData name="Courtney Davis" userId="18800cc9-c69d-48df-b91e-acd7a7d9fa49" providerId="ADAL" clId="{3AA9E329-155D-465B-95D9-C883CB3A0473}" dt="2021-11-02T23:14:19.862" v="2059" actId="207"/>
        <pc:sldMkLst>
          <pc:docMk/>
          <pc:sldMk cId="107168547" sldId="541"/>
        </pc:sldMkLst>
        <pc:spChg chg="mod">
          <ac:chgData name="Courtney Davis" userId="18800cc9-c69d-48df-b91e-acd7a7d9fa49" providerId="ADAL" clId="{3AA9E329-155D-465B-95D9-C883CB3A0473}" dt="2021-11-02T23:14:19.862" v="2059" actId="207"/>
          <ac:spMkLst>
            <pc:docMk/>
            <pc:sldMk cId="107168547" sldId="541"/>
            <ac:spMk id="5" creationId="{5EA33665-86AD-4D12-B605-F3B210284A35}"/>
          </ac:spMkLst>
        </pc:spChg>
      </pc:sldChg>
      <pc:sldChg chg="modSp mod">
        <pc:chgData name="Courtney Davis" userId="18800cc9-c69d-48df-b91e-acd7a7d9fa49" providerId="ADAL" clId="{3AA9E329-155D-465B-95D9-C883CB3A0473}" dt="2021-11-02T23:14:05.372" v="2057" actId="207"/>
        <pc:sldMkLst>
          <pc:docMk/>
          <pc:sldMk cId="1606299698" sldId="543"/>
        </pc:sldMkLst>
        <pc:spChg chg="mod">
          <ac:chgData name="Courtney Davis" userId="18800cc9-c69d-48df-b91e-acd7a7d9fa49" providerId="ADAL" clId="{3AA9E329-155D-465B-95D9-C883CB3A0473}" dt="2021-11-02T23:14:05.372" v="2057" actId="207"/>
          <ac:spMkLst>
            <pc:docMk/>
            <pc:sldMk cId="1606299698" sldId="543"/>
            <ac:spMk id="3" creationId="{00000000-0000-0000-0000-000000000000}"/>
          </ac:spMkLst>
        </pc:spChg>
      </pc:sldChg>
      <pc:sldChg chg="modSp mod">
        <pc:chgData name="Courtney Davis" userId="18800cc9-c69d-48df-b91e-acd7a7d9fa49" providerId="ADAL" clId="{3AA9E329-155D-465B-95D9-C883CB3A0473}" dt="2021-11-02T23:14:12.312" v="2058" actId="207"/>
        <pc:sldMkLst>
          <pc:docMk/>
          <pc:sldMk cId="2015891314" sldId="544"/>
        </pc:sldMkLst>
        <pc:spChg chg="mod">
          <ac:chgData name="Courtney Davis" userId="18800cc9-c69d-48df-b91e-acd7a7d9fa49" providerId="ADAL" clId="{3AA9E329-155D-465B-95D9-C883CB3A0473}" dt="2021-11-02T23:14:12.312" v="2058" actId="207"/>
          <ac:spMkLst>
            <pc:docMk/>
            <pc:sldMk cId="2015891314" sldId="544"/>
            <ac:spMk id="3" creationId="{00000000-0000-0000-0000-000000000000}"/>
          </ac:spMkLst>
        </pc:spChg>
      </pc:sldChg>
      <pc:sldChg chg="modSp mod">
        <pc:chgData name="Courtney Davis" userId="18800cc9-c69d-48df-b91e-acd7a7d9fa49" providerId="ADAL" clId="{3AA9E329-155D-465B-95D9-C883CB3A0473}" dt="2021-11-02T23:14:27.458" v="2060" actId="207"/>
        <pc:sldMkLst>
          <pc:docMk/>
          <pc:sldMk cId="499175889" sldId="545"/>
        </pc:sldMkLst>
        <pc:spChg chg="mod">
          <ac:chgData name="Courtney Davis" userId="18800cc9-c69d-48df-b91e-acd7a7d9fa49" providerId="ADAL" clId="{3AA9E329-155D-465B-95D9-C883CB3A0473}" dt="2021-11-02T23:14:27.458" v="2060" actId="207"/>
          <ac:spMkLst>
            <pc:docMk/>
            <pc:sldMk cId="499175889" sldId="545"/>
            <ac:spMk id="5" creationId="{5EA33665-86AD-4D12-B605-F3B210284A35}"/>
          </ac:spMkLst>
        </pc:spChg>
      </pc:sldChg>
      <pc:sldChg chg="modSp mod">
        <pc:chgData name="Courtney Davis" userId="18800cc9-c69d-48df-b91e-acd7a7d9fa49" providerId="ADAL" clId="{3AA9E329-155D-465B-95D9-C883CB3A0473}" dt="2021-11-02T23:16:55.980" v="2086" actId="207"/>
        <pc:sldMkLst>
          <pc:docMk/>
          <pc:sldMk cId="2824143248" sldId="548"/>
        </pc:sldMkLst>
        <pc:spChg chg="mod">
          <ac:chgData name="Courtney Davis" userId="18800cc9-c69d-48df-b91e-acd7a7d9fa49" providerId="ADAL" clId="{3AA9E329-155D-465B-95D9-C883CB3A0473}" dt="2021-11-02T22:55:39.557" v="1670" actId="255"/>
          <ac:spMkLst>
            <pc:docMk/>
            <pc:sldMk cId="2824143248" sldId="548"/>
            <ac:spMk id="2" creationId="{1D401731-E277-47FA-B0DB-FD2666FF8304}"/>
          </ac:spMkLst>
        </pc:spChg>
        <pc:spChg chg="mod">
          <ac:chgData name="Courtney Davis" userId="18800cc9-c69d-48df-b91e-acd7a7d9fa49" providerId="ADAL" clId="{3AA9E329-155D-465B-95D9-C883CB3A0473}" dt="2021-11-02T23:16:55.980" v="2086" actId="207"/>
          <ac:spMkLst>
            <pc:docMk/>
            <pc:sldMk cId="2824143248" sldId="548"/>
            <ac:spMk id="3" creationId="{09B513D2-9150-44D6-90EB-340959B9625C}"/>
          </ac:spMkLst>
        </pc:spChg>
        <pc:spChg chg="mod">
          <ac:chgData name="Courtney Davis" userId="18800cc9-c69d-48df-b91e-acd7a7d9fa49" providerId="ADAL" clId="{3AA9E329-155D-465B-95D9-C883CB3A0473}" dt="2021-11-02T23:03:34.976" v="1881" actId="20577"/>
          <ac:spMkLst>
            <pc:docMk/>
            <pc:sldMk cId="2824143248" sldId="548"/>
            <ac:spMk id="4" creationId="{F8733485-C612-4964-BCEA-8087FE0D5EE6}"/>
          </ac:spMkLst>
        </pc:spChg>
      </pc:sldChg>
      <pc:sldChg chg="modSp mod">
        <pc:chgData name="Courtney Davis" userId="18800cc9-c69d-48df-b91e-acd7a7d9fa49" providerId="ADAL" clId="{3AA9E329-155D-465B-95D9-C883CB3A0473}" dt="2021-11-02T23:17:44.831" v="2096" actId="207"/>
        <pc:sldMkLst>
          <pc:docMk/>
          <pc:sldMk cId="2749545350" sldId="549"/>
        </pc:sldMkLst>
        <pc:spChg chg="mod">
          <ac:chgData name="Courtney Davis" userId="18800cc9-c69d-48df-b91e-acd7a7d9fa49" providerId="ADAL" clId="{3AA9E329-155D-465B-95D9-C883CB3A0473}" dt="2021-11-02T23:17:44.831" v="2096" actId="207"/>
          <ac:spMkLst>
            <pc:docMk/>
            <pc:sldMk cId="2749545350" sldId="549"/>
            <ac:spMk id="2" creationId="{D99E987B-AF24-405F-8C50-87F1B85D07E8}"/>
          </ac:spMkLst>
        </pc:spChg>
        <pc:spChg chg="mod">
          <ac:chgData name="Courtney Davis" userId="18800cc9-c69d-48df-b91e-acd7a7d9fa49" providerId="ADAL" clId="{3AA9E329-155D-465B-95D9-C883CB3A0473}" dt="2021-11-02T23:03:45.690" v="1885" actId="20577"/>
          <ac:spMkLst>
            <pc:docMk/>
            <pc:sldMk cId="2749545350" sldId="549"/>
            <ac:spMk id="4" creationId="{D63D5A08-A9FD-4C6E-8F6D-139943796820}"/>
          </ac:spMkLst>
        </pc:spChg>
        <pc:spChg chg="mod">
          <ac:chgData name="Courtney Davis" userId="18800cc9-c69d-48df-b91e-acd7a7d9fa49" providerId="ADAL" clId="{3AA9E329-155D-465B-95D9-C883CB3A0473}" dt="2021-11-02T22:56:15.829" v="1675" actId="255"/>
          <ac:spMkLst>
            <pc:docMk/>
            <pc:sldMk cId="2749545350" sldId="549"/>
            <ac:spMk id="6" creationId="{3D2A7EC4-AFDA-46EC-B6F6-1FE7518F4FB6}"/>
          </ac:spMkLst>
        </pc:spChg>
      </pc:sldChg>
      <pc:sldChg chg="delSp modSp add del mod">
        <pc:chgData name="Courtney Davis" userId="18800cc9-c69d-48df-b91e-acd7a7d9fa49" providerId="ADAL" clId="{3AA9E329-155D-465B-95D9-C883CB3A0473}" dt="2021-11-02T21:11:50.158" v="383" actId="2696"/>
        <pc:sldMkLst>
          <pc:docMk/>
          <pc:sldMk cId="532590919" sldId="552"/>
        </pc:sldMkLst>
        <pc:spChg chg="del mod">
          <ac:chgData name="Courtney Davis" userId="18800cc9-c69d-48df-b91e-acd7a7d9fa49" providerId="ADAL" clId="{3AA9E329-155D-465B-95D9-C883CB3A0473}" dt="2021-11-02T21:08:52.681" v="257" actId="478"/>
          <ac:spMkLst>
            <pc:docMk/>
            <pc:sldMk cId="532590919" sldId="552"/>
            <ac:spMk id="3" creationId="{258B2867-6CF1-4925-A6E4-7F0C28E6677C}"/>
          </ac:spMkLst>
        </pc:spChg>
      </pc:sldChg>
      <pc:sldChg chg="modSp mod">
        <pc:chgData name="Courtney Davis" userId="18800cc9-c69d-48df-b91e-acd7a7d9fa49" providerId="ADAL" clId="{3AA9E329-155D-465B-95D9-C883CB3A0473}" dt="2021-11-02T23:17:41.030" v="2095" actId="207"/>
        <pc:sldMkLst>
          <pc:docMk/>
          <pc:sldMk cId="3264173616" sldId="554"/>
        </pc:sldMkLst>
        <pc:spChg chg="mod">
          <ac:chgData name="Courtney Davis" userId="18800cc9-c69d-48df-b91e-acd7a7d9fa49" providerId="ADAL" clId="{3AA9E329-155D-465B-95D9-C883CB3A0473}" dt="2021-11-02T23:17:41.030" v="2095" actId="207"/>
          <ac:spMkLst>
            <pc:docMk/>
            <pc:sldMk cId="3264173616" sldId="554"/>
            <ac:spMk id="2" creationId="{B14CBB2E-F207-4012-B327-5B4F5412B351}"/>
          </ac:spMkLst>
        </pc:spChg>
        <pc:spChg chg="mod">
          <ac:chgData name="Courtney Davis" userId="18800cc9-c69d-48df-b91e-acd7a7d9fa49" providerId="ADAL" clId="{3AA9E329-155D-465B-95D9-C883CB3A0473}" dt="2021-11-02T23:17:05.431" v="2087" actId="207"/>
          <ac:spMkLst>
            <pc:docMk/>
            <pc:sldMk cId="3264173616" sldId="554"/>
            <ac:spMk id="3" creationId="{CCDC0923-84A3-4D17-8E69-012FD908D664}"/>
          </ac:spMkLst>
        </pc:spChg>
        <pc:spChg chg="mod">
          <ac:chgData name="Courtney Davis" userId="18800cc9-c69d-48df-b91e-acd7a7d9fa49" providerId="ADAL" clId="{3AA9E329-155D-465B-95D9-C883CB3A0473}" dt="2021-11-02T23:03:51.353" v="1887" actId="20577"/>
          <ac:spMkLst>
            <pc:docMk/>
            <pc:sldMk cId="3264173616" sldId="554"/>
            <ac:spMk id="4" creationId="{68DA9B93-B274-4D15-A45E-9EFAC26A0F84}"/>
          </ac:spMkLst>
        </pc:spChg>
      </pc:sldChg>
      <pc:sldChg chg="modSp mod">
        <pc:chgData name="Courtney Davis" userId="18800cc9-c69d-48df-b91e-acd7a7d9fa49" providerId="ADAL" clId="{3AA9E329-155D-465B-95D9-C883CB3A0473}" dt="2021-11-02T23:17:36.740" v="2094" actId="207"/>
        <pc:sldMkLst>
          <pc:docMk/>
          <pc:sldMk cId="4230202313" sldId="555"/>
        </pc:sldMkLst>
        <pc:spChg chg="mod">
          <ac:chgData name="Courtney Davis" userId="18800cc9-c69d-48df-b91e-acd7a7d9fa49" providerId="ADAL" clId="{3AA9E329-155D-465B-95D9-C883CB3A0473}" dt="2021-11-02T23:17:36.740" v="2094" actId="207"/>
          <ac:spMkLst>
            <pc:docMk/>
            <pc:sldMk cId="4230202313" sldId="555"/>
            <ac:spMk id="2" creationId="{6D1C9BE1-E4E1-4582-99A4-C493F8A8C67C}"/>
          </ac:spMkLst>
        </pc:spChg>
        <pc:spChg chg="mod">
          <ac:chgData name="Courtney Davis" userId="18800cc9-c69d-48df-b91e-acd7a7d9fa49" providerId="ADAL" clId="{3AA9E329-155D-465B-95D9-C883CB3A0473}" dt="2021-11-02T23:17:11.033" v="2088" actId="207"/>
          <ac:spMkLst>
            <pc:docMk/>
            <pc:sldMk cId="4230202313" sldId="555"/>
            <ac:spMk id="3" creationId="{6A1B68CA-E6F5-4F5B-A00A-E8C4B55BA5E6}"/>
          </ac:spMkLst>
        </pc:spChg>
        <pc:spChg chg="mod">
          <ac:chgData name="Courtney Davis" userId="18800cc9-c69d-48df-b91e-acd7a7d9fa49" providerId="ADAL" clId="{3AA9E329-155D-465B-95D9-C883CB3A0473}" dt="2021-11-02T23:03:55.971" v="1889" actId="20577"/>
          <ac:spMkLst>
            <pc:docMk/>
            <pc:sldMk cId="4230202313" sldId="555"/>
            <ac:spMk id="4" creationId="{065A618B-62C2-4AE6-A508-113E5CF583FF}"/>
          </ac:spMkLst>
        </pc:spChg>
      </pc:sldChg>
      <pc:sldChg chg="modSp mod">
        <pc:chgData name="Courtney Davis" userId="18800cc9-c69d-48df-b91e-acd7a7d9fa49" providerId="ADAL" clId="{3AA9E329-155D-465B-95D9-C883CB3A0473}" dt="2021-11-02T23:17:32.858" v="2093" actId="207"/>
        <pc:sldMkLst>
          <pc:docMk/>
          <pc:sldMk cId="2921147556" sldId="564"/>
        </pc:sldMkLst>
        <pc:spChg chg="mod">
          <ac:chgData name="Courtney Davis" userId="18800cc9-c69d-48df-b91e-acd7a7d9fa49" providerId="ADAL" clId="{3AA9E329-155D-465B-95D9-C883CB3A0473}" dt="2021-11-02T23:17:32.858" v="2093" actId="207"/>
          <ac:spMkLst>
            <pc:docMk/>
            <pc:sldMk cId="2921147556" sldId="564"/>
            <ac:spMk id="2" creationId="{B14CBB2E-F207-4012-B327-5B4F5412B351}"/>
          </ac:spMkLst>
        </pc:spChg>
        <pc:spChg chg="mod">
          <ac:chgData name="Courtney Davis" userId="18800cc9-c69d-48df-b91e-acd7a7d9fa49" providerId="ADAL" clId="{3AA9E329-155D-465B-95D9-C883CB3A0473}" dt="2021-11-02T23:17:16.228" v="2089" actId="207"/>
          <ac:spMkLst>
            <pc:docMk/>
            <pc:sldMk cId="2921147556" sldId="564"/>
            <ac:spMk id="3" creationId="{CCDC0923-84A3-4D17-8E69-012FD908D664}"/>
          </ac:spMkLst>
        </pc:spChg>
        <pc:spChg chg="mod">
          <ac:chgData name="Courtney Davis" userId="18800cc9-c69d-48df-b91e-acd7a7d9fa49" providerId="ADAL" clId="{3AA9E329-155D-465B-95D9-C883CB3A0473}" dt="2021-11-02T23:04:01.004" v="1891" actId="20577"/>
          <ac:spMkLst>
            <pc:docMk/>
            <pc:sldMk cId="2921147556" sldId="564"/>
            <ac:spMk id="4" creationId="{68DA9B93-B274-4D15-A45E-9EFAC26A0F84}"/>
          </ac:spMkLst>
        </pc:spChg>
      </pc:sldChg>
      <pc:sldChg chg="modSp mod">
        <pc:chgData name="Courtney Davis" userId="18800cc9-c69d-48df-b91e-acd7a7d9fa49" providerId="ADAL" clId="{3AA9E329-155D-465B-95D9-C883CB3A0473}" dt="2021-11-02T23:14:36.699" v="2061" actId="207"/>
        <pc:sldMkLst>
          <pc:docMk/>
          <pc:sldMk cId="2600719597" sldId="577"/>
        </pc:sldMkLst>
        <pc:spChg chg="mod">
          <ac:chgData name="Courtney Davis" userId="18800cc9-c69d-48df-b91e-acd7a7d9fa49" providerId="ADAL" clId="{3AA9E329-155D-465B-95D9-C883CB3A0473}" dt="2021-11-02T22:33:59.631" v="1307" actId="255"/>
          <ac:spMkLst>
            <pc:docMk/>
            <pc:sldMk cId="2600719597" sldId="577"/>
            <ac:spMk id="2" creationId="{E0D8A980-4FE9-443A-9F63-C8E07AA116BC}"/>
          </ac:spMkLst>
        </pc:spChg>
        <pc:spChg chg="mod">
          <ac:chgData name="Courtney Davis" userId="18800cc9-c69d-48df-b91e-acd7a7d9fa49" providerId="ADAL" clId="{3AA9E329-155D-465B-95D9-C883CB3A0473}" dt="2021-11-02T23:14:36.699" v="2061" actId="207"/>
          <ac:spMkLst>
            <pc:docMk/>
            <pc:sldMk cId="2600719597" sldId="577"/>
            <ac:spMk id="3" creationId="{738E00F0-39A8-48BA-BFC5-E3F57190666E}"/>
          </ac:spMkLst>
        </pc:spChg>
      </pc:sldChg>
      <pc:sldChg chg="modSp mod">
        <pc:chgData name="Courtney Davis" userId="18800cc9-c69d-48df-b91e-acd7a7d9fa49" providerId="ADAL" clId="{3AA9E329-155D-465B-95D9-C883CB3A0473}" dt="2021-11-02T23:13:53.019" v="2056" actId="20577"/>
        <pc:sldMkLst>
          <pc:docMk/>
          <pc:sldMk cId="25909571" sldId="598"/>
        </pc:sldMkLst>
        <pc:spChg chg="mod">
          <ac:chgData name="Courtney Davis" userId="18800cc9-c69d-48df-b91e-acd7a7d9fa49" providerId="ADAL" clId="{3AA9E329-155D-465B-95D9-C883CB3A0473}" dt="2021-11-02T23:13:53.019" v="2056" actId="20577"/>
          <ac:spMkLst>
            <pc:docMk/>
            <pc:sldMk cId="25909571" sldId="598"/>
            <ac:spMk id="2" creationId="{00000000-0000-0000-0000-000000000000}"/>
          </ac:spMkLst>
        </pc:spChg>
        <pc:spChg chg="mod">
          <ac:chgData name="Courtney Davis" userId="18800cc9-c69d-48df-b91e-acd7a7d9fa49" providerId="ADAL" clId="{3AA9E329-155D-465B-95D9-C883CB3A0473}" dt="2021-11-02T23:13:46.666" v="2050" actId="207"/>
          <ac:spMkLst>
            <pc:docMk/>
            <pc:sldMk cId="25909571" sldId="598"/>
            <ac:spMk id="3" creationId="{00000000-0000-0000-0000-000000000000}"/>
          </ac:spMkLst>
        </pc:spChg>
      </pc:sldChg>
      <pc:sldChg chg="modSp mod">
        <pc:chgData name="Courtney Davis" userId="18800cc9-c69d-48df-b91e-acd7a7d9fa49" providerId="ADAL" clId="{3AA9E329-155D-465B-95D9-C883CB3A0473}" dt="2021-11-02T22:21:40.563" v="704" actId="20577"/>
        <pc:sldMkLst>
          <pc:docMk/>
          <pc:sldMk cId="4166719755" sldId="600"/>
        </pc:sldMkLst>
        <pc:spChg chg="mod">
          <ac:chgData name="Courtney Davis" userId="18800cc9-c69d-48df-b91e-acd7a7d9fa49" providerId="ADAL" clId="{3AA9E329-155D-465B-95D9-C883CB3A0473}" dt="2021-11-02T22:21:15.724" v="689" actId="113"/>
          <ac:spMkLst>
            <pc:docMk/>
            <pc:sldMk cId="4166719755" sldId="600"/>
            <ac:spMk id="2" creationId="{00000000-0000-0000-0000-000000000000}"/>
          </ac:spMkLst>
        </pc:spChg>
        <pc:spChg chg="mod">
          <ac:chgData name="Courtney Davis" userId="18800cc9-c69d-48df-b91e-acd7a7d9fa49" providerId="ADAL" clId="{3AA9E329-155D-465B-95D9-C883CB3A0473}" dt="2021-11-02T22:21:40.563" v="704" actId="20577"/>
          <ac:spMkLst>
            <pc:docMk/>
            <pc:sldMk cId="4166719755" sldId="600"/>
            <ac:spMk id="9" creationId="{140734E1-B82A-4019-924D-974C06D5E608}"/>
          </ac:spMkLst>
        </pc:spChg>
      </pc:sldChg>
      <pc:sldChg chg="modSp mod">
        <pc:chgData name="Courtney Davis" userId="18800cc9-c69d-48df-b91e-acd7a7d9fa49" providerId="ADAL" clId="{3AA9E329-155D-465B-95D9-C883CB3A0473}" dt="2021-11-02T22:22:07.018" v="708" actId="12"/>
        <pc:sldMkLst>
          <pc:docMk/>
          <pc:sldMk cId="3142731354" sldId="601"/>
        </pc:sldMkLst>
        <pc:spChg chg="mod">
          <ac:chgData name="Courtney Davis" userId="18800cc9-c69d-48df-b91e-acd7a7d9fa49" providerId="ADAL" clId="{3AA9E329-155D-465B-95D9-C883CB3A0473}" dt="2021-11-02T22:21:54.541" v="706" actId="255"/>
          <ac:spMkLst>
            <pc:docMk/>
            <pc:sldMk cId="3142731354" sldId="601"/>
            <ac:spMk id="2" creationId="{00000000-0000-0000-0000-000000000000}"/>
          </ac:spMkLst>
        </pc:spChg>
        <pc:spChg chg="mod">
          <ac:chgData name="Courtney Davis" userId="18800cc9-c69d-48df-b91e-acd7a7d9fa49" providerId="ADAL" clId="{3AA9E329-155D-465B-95D9-C883CB3A0473}" dt="2021-11-02T22:22:07.018" v="708" actId="12"/>
          <ac:spMkLst>
            <pc:docMk/>
            <pc:sldMk cId="3142731354" sldId="601"/>
            <ac:spMk id="7" creationId="{976A0182-678E-47C6-950B-898E5C660A45}"/>
          </ac:spMkLst>
        </pc:spChg>
      </pc:sldChg>
      <pc:sldChg chg="modSp mod">
        <pc:chgData name="Courtney Davis" userId="18800cc9-c69d-48df-b91e-acd7a7d9fa49" providerId="ADAL" clId="{3AA9E329-155D-465B-95D9-C883CB3A0473}" dt="2021-11-02T23:01:49.560" v="1862" actId="1036"/>
        <pc:sldMkLst>
          <pc:docMk/>
          <pc:sldMk cId="1690993259" sldId="668"/>
        </pc:sldMkLst>
        <pc:spChg chg="mod">
          <ac:chgData name="Courtney Davis" userId="18800cc9-c69d-48df-b91e-acd7a7d9fa49" providerId="ADAL" clId="{3AA9E329-155D-465B-95D9-C883CB3A0473}" dt="2021-11-02T23:01:49.560" v="1862" actId="1036"/>
          <ac:spMkLst>
            <pc:docMk/>
            <pc:sldMk cId="1690993259" sldId="668"/>
            <ac:spMk id="2" creationId="{00000000-0000-0000-0000-000000000000}"/>
          </ac:spMkLst>
        </pc:spChg>
      </pc:sldChg>
      <pc:sldChg chg="del">
        <pc:chgData name="Courtney Davis" userId="18800cc9-c69d-48df-b91e-acd7a7d9fa49" providerId="ADAL" clId="{3AA9E329-155D-465B-95D9-C883CB3A0473}" dt="2021-11-02T21:03:27.911" v="42" actId="2696"/>
        <pc:sldMkLst>
          <pc:docMk/>
          <pc:sldMk cId="3226541615" sldId="669"/>
        </pc:sldMkLst>
      </pc:sldChg>
      <pc:sldChg chg="addSp delSp modSp add mod">
        <pc:chgData name="Courtney Davis" userId="18800cc9-c69d-48df-b91e-acd7a7d9fa49" providerId="ADAL" clId="{3AA9E329-155D-465B-95D9-C883CB3A0473}" dt="2021-11-02T21:11:03.945" v="380" actId="478"/>
        <pc:sldMkLst>
          <pc:docMk/>
          <pc:sldMk cId="4241923103" sldId="669"/>
        </pc:sldMkLst>
        <pc:spChg chg="mod">
          <ac:chgData name="Courtney Davis" userId="18800cc9-c69d-48df-b91e-acd7a7d9fa49" providerId="ADAL" clId="{3AA9E329-155D-465B-95D9-C883CB3A0473}" dt="2021-11-02T21:11:03.805" v="379" actId="20577"/>
          <ac:spMkLst>
            <pc:docMk/>
            <pc:sldMk cId="4241923103" sldId="669"/>
            <ac:spMk id="2" creationId="{00000000-0000-0000-0000-000000000000}"/>
          </ac:spMkLst>
        </pc:spChg>
        <pc:spChg chg="add del">
          <ac:chgData name="Courtney Davis" userId="18800cc9-c69d-48df-b91e-acd7a7d9fa49" providerId="ADAL" clId="{3AA9E329-155D-465B-95D9-C883CB3A0473}" dt="2021-11-02T21:11:03.945" v="380" actId="478"/>
          <ac:spMkLst>
            <pc:docMk/>
            <pc:sldMk cId="4241923103" sldId="669"/>
            <ac:spMk id="11" creationId="{00000000-0000-0000-0000-000000000000}"/>
          </ac:spMkLst>
        </pc:spChg>
      </pc:sldChg>
      <pc:sldChg chg="modSp mod">
        <pc:chgData name="Courtney Davis" userId="18800cc9-c69d-48df-b91e-acd7a7d9fa49" providerId="ADAL" clId="{3AA9E329-155D-465B-95D9-C883CB3A0473}" dt="2021-11-02T23:10:20.156" v="2033" actId="20577"/>
        <pc:sldMkLst>
          <pc:docMk/>
          <pc:sldMk cId="4208260676" sldId="670"/>
        </pc:sldMkLst>
        <pc:spChg chg="mod">
          <ac:chgData name="Courtney Davis" userId="18800cc9-c69d-48df-b91e-acd7a7d9fa49" providerId="ADAL" clId="{3AA9E329-155D-465B-95D9-C883CB3A0473}" dt="2021-11-02T23:10:20.156" v="2033" actId="20577"/>
          <ac:spMkLst>
            <pc:docMk/>
            <pc:sldMk cId="4208260676" sldId="670"/>
            <ac:spMk id="2" creationId="{AD16D3C3-3C85-41D8-B0B3-F23E3D1B2F04}"/>
          </ac:spMkLst>
        </pc:spChg>
        <pc:spChg chg="mod">
          <ac:chgData name="Courtney Davis" userId="18800cc9-c69d-48df-b91e-acd7a7d9fa49" providerId="ADAL" clId="{3AA9E329-155D-465B-95D9-C883CB3A0473}" dt="2021-11-02T22:12:01.605" v="428" actId="20577"/>
          <ac:spMkLst>
            <pc:docMk/>
            <pc:sldMk cId="4208260676" sldId="670"/>
            <ac:spMk id="3" creationId="{F31D5D16-A5AA-409E-891E-1A022FB9E1FE}"/>
          </ac:spMkLst>
        </pc:spChg>
      </pc:sldChg>
      <pc:sldChg chg="modSp mod">
        <pc:chgData name="Courtney Davis" userId="18800cc9-c69d-48df-b91e-acd7a7d9fa49" providerId="ADAL" clId="{3AA9E329-155D-465B-95D9-C883CB3A0473}" dt="2021-11-02T23:33:40.583" v="2810" actId="20577"/>
        <pc:sldMkLst>
          <pc:docMk/>
          <pc:sldMk cId="4173754338" sldId="671"/>
        </pc:sldMkLst>
        <pc:spChg chg="mod">
          <ac:chgData name="Courtney Davis" userId="18800cc9-c69d-48df-b91e-acd7a7d9fa49" providerId="ADAL" clId="{3AA9E329-155D-465B-95D9-C883CB3A0473}" dt="2021-11-02T22:14:39.579" v="479" actId="255"/>
          <ac:spMkLst>
            <pc:docMk/>
            <pc:sldMk cId="4173754338" sldId="671"/>
            <ac:spMk id="2" creationId="{BBDABF74-DF04-4FCF-AB76-AC568C9E9322}"/>
          </ac:spMkLst>
        </pc:spChg>
        <pc:spChg chg="mod">
          <ac:chgData name="Courtney Davis" userId="18800cc9-c69d-48df-b91e-acd7a7d9fa49" providerId="ADAL" clId="{3AA9E329-155D-465B-95D9-C883CB3A0473}" dt="2021-11-02T23:33:40.583" v="2810" actId="20577"/>
          <ac:spMkLst>
            <pc:docMk/>
            <pc:sldMk cId="4173754338" sldId="671"/>
            <ac:spMk id="3" creationId="{B06E0DC1-F9BA-4A7E-BB67-9B75C8EAEA37}"/>
          </ac:spMkLst>
        </pc:spChg>
      </pc:sldChg>
      <pc:sldChg chg="modSp mod">
        <pc:chgData name="Courtney Davis" userId="18800cc9-c69d-48df-b91e-acd7a7d9fa49" providerId="ADAL" clId="{3AA9E329-155D-465B-95D9-C883CB3A0473}" dt="2021-11-03T13:24:26.043" v="2859" actId="20577"/>
        <pc:sldMkLst>
          <pc:docMk/>
          <pc:sldMk cId="1364396999" sldId="672"/>
        </pc:sldMkLst>
        <pc:spChg chg="mod">
          <ac:chgData name="Courtney Davis" userId="18800cc9-c69d-48df-b91e-acd7a7d9fa49" providerId="ADAL" clId="{3AA9E329-155D-465B-95D9-C883CB3A0473}" dt="2021-11-02T22:20:08.341" v="678" actId="255"/>
          <ac:spMkLst>
            <pc:docMk/>
            <pc:sldMk cId="1364396999" sldId="672"/>
            <ac:spMk id="2" creationId="{58A352DA-F875-4F10-8477-E25C0355E0C4}"/>
          </ac:spMkLst>
        </pc:spChg>
        <pc:spChg chg="mod">
          <ac:chgData name="Courtney Davis" userId="18800cc9-c69d-48df-b91e-acd7a7d9fa49" providerId="ADAL" clId="{3AA9E329-155D-465B-95D9-C883CB3A0473}" dt="2021-11-02T23:11:26.041" v="2038" actId="207"/>
          <ac:spMkLst>
            <pc:docMk/>
            <pc:sldMk cId="1364396999" sldId="672"/>
            <ac:spMk id="3" creationId="{FD5FD1C7-B0E1-42E1-BB3F-385E9C0DEE63}"/>
          </ac:spMkLst>
        </pc:spChg>
        <pc:graphicFrameChg chg="mod">
          <ac:chgData name="Courtney Davis" userId="18800cc9-c69d-48df-b91e-acd7a7d9fa49" providerId="ADAL" clId="{3AA9E329-155D-465B-95D9-C883CB3A0473}" dt="2021-11-03T13:24:26.043" v="2859" actId="20577"/>
          <ac:graphicFrameMkLst>
            <pc:docMk/>
            <pc:sldMk cId="1364396999" sldId="672"/>
            <ac:graphicFrameMk id="5" creationId="{F1838296-162D-44DD-8B26-AF0D0AF1A841}"/>
          </ac:graphicFrameMkLst>
        </pc:graphicFrameChg>
      </pc:sldChg>
      <pc:sldChg chg="modSp mod">
        <pc:chgData name="Courtney Davis" userId="18800cc9-c69d-48df-b91e-acd7a7d9fa49" providerId="ADAL" clId="{3AA9E329-155D-465B-95D9-C883CB3A0473}" dt="2021-11-02T23:35:26.444" v="2821" actId="113"/>
        <pc:sldMkLst>
          <pc:docMk/>
          <pc:sldMk cId="1163212610" sldId="673"/>
        </pc:sldMkLst>
        <pc:spChg chg="mod">
          <ac:chgData name="Courtney Davis" userId="18800cc9-c69d-48df-b91e-acd7a7d9fa49" providerId="ADAL" clId="{3AA9E329-155D-465B-95D9-C883CB3A0473}" dt="2021-11-02T22:15:54.838" v="512" actId="255"/>
          <ac:spMkLst>
            <pc:docMk/>
            <pc:sldMk cId="1163212610" sldId="673"/>
            <ac:spMk id="2" creationId="{0213A3FA-E195-4B89-994B-E6DCBA9ABE46}"/>
          </ac:spMkLst>
        </pc:spChg>
        <pc:spChg chg="mod">
          <ac:chgData name="Courtney Davis" userId="18800cc9-c69d-48df-b91e-acd7a7d9fa49" providerId="ADAL" clId="{3AA9E329-155D-465B-95D9-C883CB3A0473}" dt="2021-11-02T23:35:26.444" v="2821" actId="113"/>
          <ac:spMkLst>
            <pc:docMk/>
            <pc:sldMk cId="1163212610" sldId="673"/>
            <ac:spMk id="3" creationId="{84D738A9-A8B0-43CE-976B-C7E0AC7D4B2F}"/>
          </ac:spMkLst>
        </pc:spChg>
      </pc:sldChg>
      <pc:sldChg chg="modSp mod">
        <pc:chgData name="Courtney Davis" userId="18800cc9-c69d-48df-b91e-acd7a7d9fa49" providerId="ADAL" clId="{3AA9E329-155D-465B-95D9-C883CB3A0473}" dt="2021-11-02T23:34:57.531" v="2820" actId="113"/>
        <pc:sldMkLst>
          <pc:docMk/>
          <pc:sldMk cId="708296943" sldId="674"/>
        </pc:sldMkLst>
        <pc:spChg chg="mod">
          <ac:chgData name="Courtney Davis" userId="18800cc9-c69d-48df-b91e-acd7a7d9fa49" providerId="ADAL" clId="{3AA9E329-155D-465B-95D9-C883CB3A0473}" dt="2021-11-02T22:14:51.039" v="480" actId="255"/>
          <ac:spMkLst>
            <pc:docMk/>
            <pc:sldMk cId="708296943" sldId="674"/>
            <ac:spMk id="2" creationId="{0B3C817A-A65E-4D97-ABE0-8241511F6746}"/>
          </ac:spMkLst>
        </pc:spChg>
        <pc:spChg chg="mod">
          <ac:chgData name="Courtney Davis" userId="18800cc9-c69d-48df-b91e-acd7a7d9fa49" providerId="ADAL" clId="{3AA9E329-155D-465B-95D9-C883CB3A0473}" dt="2021-11-02T23:34:57.531" v="2820" actId="113"/>
          <ac:spMkLst>
            <pc:docMk/>
            <pc:sldMk cId="708296943" sldId="674"/>
            <ac:spMk id="3" creationId="{05DD6F54-412D-4373-8A46-628E7ED9169B}"/>
          </ac:spMkLst>
        </pc:spChg>
      </pc:sldChg>
      <pc:sldChg chg="modSp mod">
        <pc:chgData name="Courtney Davis" userId="18800cc9-c69d-48df-b91e-acd7a7d9fa49" providerId="ADAL" clId="{3AA9E329-155D-465B-95D9-C883CB3A0473}" dt="2021-11-02T22:41:53.774" v="1458" actId="20577"/>
        <pc:sldMkLst>
          <pc:docMk/>
          <pc:sldMk cId="3324686836" sldId="675"/>
        </pc:sldMkLst>
        <pc:spChg chg="mod">
          <ac:chgData name="Courtney Davis" userId="18800cc9-c69d-48df-b91e-acd7a7d9fa49" providerId="ADAL" clId="{3AA9E329-155D-465B-95D9-C883CB3A0473}" dt="2021-11-02T22:41:53.774" v="1458" actId="20577"/>
          <ac:spMkLst>
            <pc:docMk/>
            <pc:sldMk cId="3324686836" sldId="675"/>
            <ac:spMk id="2" creationId="{A625CEF3-8D94-4357-8E67-A449E022C8D1}"/>
          </ac:spMkLst>
        </pc:spChg>
        <pc:spChg chg="mod">
          <ac:chgData name="Courtney Davis" userId="18800cc9-c69d-48df-b91e-acd7a7d9fa49" providerId="ADAL" clId="{3AA9E329-155D-465B-95D9-C883CB3A0473}" dt="2021-11-02T22:41:50.784" v="1457" actId="20577"/>
          <ac:spMkLst>
            <pc:docMk/>
            <pc:sldMk cId="3324686836" sldId="675"/>
            <ac:spMk id="3" creationId="{29D9455C-0DBB-47BC-892D-DA80DCB89250}"/>
          </ac:spMkLst>
        </pc:spChg>
      </pc:sldChg>
      <pc:sldChg chg="modSp mod">
        <pc:chgData name="Courtney Davis" userId="18800cc9-c69d-48df-b91e-acd7a7d9fa49" providerId="ADAL" clId="{3AA9E329-155D-465B-95D9-C883CB3A0473}" dt="2021-11-02T23:12:45.302" v="2045" actId="20577"/>
        <pc:sldMkLst>
          <pc:docMk/>
          <pc:sldMk cId="2131083586" sldId="676"/>
        </pc:sldMkLst>
        <pc:spChg chg="mod">
          <ac:chgData name="Courtney Davis" userId="18800cc9-c69d-48df-b91e-acd7a7d9fa49" providerId="ADAL" clId="{3AA9E329-155D-465B-95D9-C883CB3A0473}" dt="2021-11-02T23:00:34.023" v="1797" actId="20577"/>
          <ac:spMkLst>
            <pc:docMk/>
            <pc:sldMk cId="2131083586" sldId="676"/>
            <ac:spMk id="2" creationId="{1D1D7343-B0DF-43D1-AB7A-BD702883A335}"/>
          </ac:spMkLst>
        </pc:spChg>
        <pc:spChg chg="mod">
          <ac:chgData name="Courtney Davis" userId="18800cc9-c69d-48df-b91e-acd7a7d9fa49" providerId="ADAL" clId="{3AA9E329-155D-465B-95D9-C883CB3A0473}" dt="2021-11-02T22:22:48.661" v="749" actId="20577"/>
          <ac:spMkLst>
            <pc:docMk/>
            <pc:sldMk cId="2131083586" sldId="676"/>
            <ac:spMk id="3" creationId="{CCED8068-1540-4DE8-93CE-ED2D118272A1}"/>
          </ac:spMkLst>
        </pc:spChg>
        <pc:spChg chg="mod">
          <ac:chgData name="Courtney Davis" userId="18800cc9-c69d-48df-b91e-acd7a7d9fa49" providerId="ADAL" clId="{3AA9E329-155D-465B-95D9-C883CB3A0473}" dt="2021-11-02T23:12:45.302" v="2045" actId="20577"/>
          <ac:spMkLst>
            <pc:docMk/>
            <pc:sldMk cId="2131083586" sldId="676"/>
            <ac:spMk id="4" creationId="{E90B2C2A-A62B-4C04-9DD8-B619F31FCE30}"/>
          </ac:spMkLst>
        </pc:spChg>
      </pc:sldChg>
      <pc:sldChg chg="modSp new del mod">
        <pc:chgData name="Courtney Davis" userId="18800cc9-c69d-48df-b91e-acd7a7d9fa49" providerId="ADAL" clId="{3AA9E329-155D-465B-95D9-C883CB3A0473}" dt="2021-11-02T22:51:24.135" v="1630" actId="47"/>
        <pc:sldMkLst>
          <pc:docMk/>
          <pc:sldMk cId="2178429151" sldId="679"/>
        </pc:sldMkLst>
        <pc:spChg chg="mod">
          <ac:chgData name="Courtney Davis" userId="18800cc9-c69d-48df-b91e-acd7a7d9fa49" providerId="ADAL" clId="{3AA9E329-155D-465B-95D9-C883CB3A0473}" dt="2021-11-02T20:33:36.444" v="40" actId="20577"/>
          <ac:spMkLst>
            <pc:docMk/>
            <pc:sldMk cId="2178429151" sldId="679"/>
            <ac:spMk id="2" creationId="{94744544-A696-4725-9147-73BE8AF0D295}"/>
          </ac:spMkLst>
        </pc:spChg>
      </pc:sldChg>
      <pc:sldChg chg="modSp mod">
        <pc:chgData name="Courtney Davis" userId="18800cc9-c69d-48df-b91e-acd7a7d9fa49" providerId="ADAL" clId="{3AA9E329-155D-465B-95D9-C883CB3A0473}" dt="2021-11-02T22:40:23.991" v="1413" actId="255"/>
        <pc:sldMkLst>
          <pc:docMk/>
          <pc:sldMk cId="974415149" sldId="680"/>
        </pc:sldMkLst>
        <pc:spChg chg="mod">
          <ac:chgData name="Courtney Davis" userId="18800cc9-c69d-48df-b91e-acd7a7d9fa49" providerId="ADAL" clId="{3AA9E329-155D-465B-95D9-C883CB3A0473}" dt="2021-11-02T22:40:23.991" v="1413" actId="255"/>
          <ac:spMkLst>
            <pc:docMk/>
            <pc:sldMk cId="974415149" sldId="680"/>
            <ac:spMk id="2" creationId="{0EBB0462-BFB0-42FC-A12D-FF2346AF92E6}"/>
          </ac:spMkLst>
        </pc:spChg>
      </pc:sldChg>
      <pc:sldChg chg="delSp modSp add del mod">
        <pc:chgData name="Courtney Davis" userId="18800cc9-c69d-48df-b91e-acd7a7d9fa49" providerId="ADAL" clId="{3AA9E329-155D-465B-95D9-C883CB3A0473}" dt="2021-11-02T21:11:50.158" v="383" actId="2696"/>
        <pc:sldMkLst>
          <pc:docMk/>
          <pc:sldMk cId="4054285700" sldId="680"/>
        </pc:sldMkLst>
        <pc:spChg chg="mod">
          <ac:chgData name="Courtney Davis" userId="18800cc9-c69d-48df-b91e-acd7a7d9fa49" providerId="ADAL" clId="{3AA9E329-155D-465B-95D9-C883CB3A0473}" dt="2021-11-02T21:07:21.598" v="211" actId="207"/>
          <ac:spMkLst>
            <pc:docMk/>
            <pc:sldMk cId="4054285700" sldId="680"/>
            <ac:spMk id="2" creationId="{DCA89FE3-B1EF-4416-8682-BCDBB4873928}"/>
          </ac:spMkLst>
        </pc:spChg>
        <pc:spChg chg="del mod">
          <ac:chgData name="Courtney Davis" userId="18800cc9-c69d-48df-b91e-acd7a7d9fa49" providerId="ADAL" clId="{3AA9E329-155D-465B-95D9-C883CB3A0473}" dt="2021-11-02T21:08:22.861" v="251" actId="478"/>
          <ac:spMkLst>
            <pc:docMk/>
            <pc:sldMk cId="4054285700" sldId="680"/>
            <ac:spMk id="3" creationId="{BC37A8CB-4B41-419B-BA6E-D5D0D0E76F43}"/>
          </ac:spMkLst>
        </pc:spChg>
        <pc:spChg chg="mod">
          <ac:chgData name="Courtney Davis" userId="18800cc9-c69d-48df-b91e-acd7a7d9fa49" providerId="ADAL" clId="{3AA9E329-155D-465B-95D9-C883CB3A0473}" dt="2021-11-02T21:06:51.294" v="206" actId="255"/>
          <ac:spMkLst>
            <pc:docMk/>
            <pc:sldMk cId="4054285700" sldId="680"/>
            <ac:spMk id="7" creationId="{AFD68A01-80A1-4EA6-B4F4-3D75E2959D76}"/>
          </ac:spMkLst>
        </pc:spChg>
        <pc:spChg chg="mod">
          <ac:chgData name="Courtney Davis" userId="18800cc9-c69d-48df-b91e-acd7a7d9fa49" providerId="ADAL" clId="{3AA9E329-155D-465B-95D9-C883CB3A0473}" dt="2021-11-02T21:07:00.542" v="207" actId="1076"/>
          <ac:spMkLst>
            <pc:docMk/>
            <pc:sldMk cId="4054285700" sldId="680"/>
            <ac:spMk id="9" creationId="{36E1E918-BF95-4154-8E9C-DBAE90B5D65C}"/>
          </ac:spMkLst>
        </pc:spChg>
      </pc:sldChg>
      <pc:sldChg chg="delSp modSp add del mod">
        <pc:chgData name="Courtney Davis" userId="18800cc9-c69d-48df-b91e-acd7a7d9fa49" providerId="ADAL" clId="{3AA9E329-155D-465B-95D9-C883CB3A0473}" dt="2021-11-02T21:11:50.158" v="383" actId="2696"/>
        <pc:sldMkLst>
          <pc:docMk/>
          <pc:sldMk cId="2181604019" sldId="681"/>
        </pc:sldMkLst>
        <pc:spChg chg="del">
          <ac:chgData name="Courtney Davis" userId="18800cc9-c69d-48df-b91e-acd7a7d9fa49" providerId="ADAL" clId="{3AA9E329-155D-465B-95D9-C883CB3A0473}" dt="2021-11-02T21:08:37.475" v="254" actId="478"/>
          <ac:spMkLst>
            <pc:docMk/>
            <pc:sldMk cId="2181604019" sldId="681"/>
            <ac:spMk id="2" creationId="{0A1DD825-C387-4C80-92C8-934C8C477FB8}"/>
          </ac:spMkLst>
        </pc:spChg>
        <pc:spChg chg="mod">
          <ac:chgData name="Courtney Davis" userId="18800cc9-c69d-48df-b91e-acd7a7d9fa49" providerId="ADAL" clId="{3AA9E329-155D-465B-95D9-C883CB3A0473}" dt="2021-11-02T21:08:06.056" v="246" actId="20577"/>
          <ac:spMkLst>
            <pc:docMk/>
            <pc:sldMk cId="2181604019" sldId="681"/>
            <ac:spMk id="6" creationId="{D6DC681A-85E8-4773-873B-C281ACCA8A81}"/>
          </ac:spMkLst>
        </pc:spChg>
      </pc:sldChg>
      <pc:sldChg chg="modSp mod">
        <pc:chgData name="Courtney Davis" userId="18800cc9-c69d-48df-b91e-acd7a7d9fa49" providerId="ADAL" clId="{3AA9E329-155D-465B-95D9-C883CB3A0473}" dt="2021-11-02T22:55:05.489" v="1666" actId="255"/>
        <pc:sldMkLst>
          <pc:docMk/>
          <pc:sldMk cId="2379027911" sldId="681"/>
        </pc:sldMkLst>
        <pc:spChg chg="mod">
          <ac:chgData name="Courtney Davis" userId="18800cc9-c69d-48df-b91e-acd7a7d9fa49" providerId="ADAL" clId="{3AA9E329-155D-465B-95D9-C883CB3A0473}" dt="2021-11-02T22:55:05.489" v="1666" actId="255"/>
          <ac:spMkLst>
            <pc:docMk/>
            <pc:sldMk cId="2379027911" sldId="681"/>
            <ac:spMk id="2" creationId="{226664AD-CA51-41F4-836A-2B3FD986D11C}"/>
          </ac:spMkLst>
        </pc:spChg>
      </pc:sldChg>
      <pc:sldChg chg="delSp modSp add del mod">
        <pc:chgData name="Courtney Davis" userId="18800cc9-c69d-48df-b91e-acd7a7d9fa49" providerId="ADAL" clId="{3AA9E329-155D-465B-95D9-C883CB3A0473}" dt="2021-11-02T21:11:50.158" v="383" actId="2696"/>
        <pc:sldMkLst>
          <pc:docMk/>
          <pc:sldMk cId="420310324" sldId="682"/>
        </pc:sldMkLst>
        <pc:spChg chg="del mod">
          <ac:chgData name="Courtney Davis" userId="18800cc9-c69d-48df-b91e-acd7a7d9fa49" providerId="ADAL" clId="{3AA9E329-155D-465B-95D9-C883CB3A0473}" dt="2021-11-02T21:08:59.762" v="259" actId="478"/>
          <ac:spMkLst>
            <pc:docMk/>
            <pc:sldMk cId="420310324" sldId="682"/>
            <ac:spMk id="3" creationId="{258B2867-6CF1-4925-A6E4-7F0C28E6677C}"/>
          </ac:spMkLst>
        </pc:spChg>
      </pc:sldChg>
      <pc:sldChg chg="modSp mod">
        <pc:chgData name="Courtney Davis" userId="18800cc9-c69d-48df-b91e-acd7a7d9fa49" providerId="ADAL" clId="{3AA9E329-155D-465B-95D9-C883CB3A0473}" dt="2021-11-02T23:17:48.977" v="2097" actId="207"/>
        <pc:sldMkLst>
          <pc:docMk/>
          <pc:sldMk cId="931303523" sldId="682"/>
        </pc:sldMkLst>
        <pc:spChg chg="mod">
          <ac:chgData name="Courtney Davis" userId="18800cc9-c69d-48df-b91e-acd7a7d9fa49" providerId="ADAL" clId="{3AA9E329-155D-465B-95D9-C883CB3A0473}" dt="2021-11-02T23:17:48.977" v="2097" actId="207"/>
          <ac:spMkLst>
            <pc:docMk/>
            <pc:sldMk cId="931303523" sldId="682"/>
            <ac:spMk id="2" creationId="{1D401731-E277-47FA-B0DB-FD2666FF8304}"/>
          </ac:spMkLst>
        </pc:spChg>
        <pc:spChg chg="mod">
          <ac:chgData name="Courtney Davis" userId="18800cc9-c69d-48df-b91e-acd7a7d9fa49" providerId="ADAL" clId="{3AA9E329-155D-465B-95D9-C883CB3A0473}" dt="2021-11-02T23:03:39.858" v="1883" actId="20577"/>
          <ac:spMkLst>
            <pc:docMk/>
            <pc:sldMk cId="931303523" sldId="682"/>
            <ac:spMk id="4" creationId="{F8733485-C612-4964-BCEA-8087FE0D5EE6}"/>
          </ac:spMkLst>
        </pc:spChg>
      </pc:sldChg>
      <pc:sldChg chg="delSp add del mod">
        <pc:chgData name="Courtney Davis" userId="18800cc9-c69d-48df-b91e-acd7a7d9fa49" providerId="ADAL" clId="{3AA9E329-155D-465B-95D9-C883CB3A0473}" dt="2021-11-02T21:11:50.158" v="383" actId="2696"/>
        <pc:sldMkLst>
          <pc:docMk/>
          <pc:sldMk cId="671897447" sldId="683"/>
        </pc:sldMkLst>
        <pc:spChg chg="del">
          <ac:chgData name="Courtney Davis" userId="18800cc9-c69d-48df-b91e-acd7a7d9fa49" providerId="ADAL" clId="{3AA9E329-155D-465B-95D9-C883CB3A0473}" dt="2021-11-02T21:09:07.364" v="260" actId="478"/>
          <ac:spMkLst>
            <pc:docMk/>
            <pc:sldMk cId="671897447" sldId="683"/>
            <ac:spMk id="3" creationId="{258B2867-6CF1-4925-A6E4-7F0C28E6677C}"/>
          </ac:spMkLst>
        </pc:spChg>
      </pc:sldChg>
      <pc:sldChg chg="modSp mod">
        <pc:chgData name="Courtney Davis" userId="18800cc9-c69d-48df-b91e-acd7a7d9fa49" providerId="ADAL" clId="{3AA9E329-155D-465B-95D9-C883CB3A0473}" dt="2021-11-02T23:18:03.914" v="2098" actId="207"/>
        <pc:sldMkLst>
          <pc:docMk/>
          <pc:sldMk cId="855274233" sldId="683"/>
        </pc:sldMkLst>
        <pc:spChg chg="mod">
          <ac:chgData name="Courtney Davis" userId="18800cc9-c69d-48df-b91e-acd7a7d9fa49" providerId="ADAL" clId="{3AA9E329-155D-465B-95D9-C883CB3A0473}" dt="2021-11-02T23:18:03.914" v="2098" actId="207"/>
          <ac:spMkLst>
            <pc:docMk/>
            <pc:sldMk cId="855274233" sldId="683"/>
            <ac:spMk id="2" creationId="{DCA89FE3-B1EF-4416-8682-BCDBB4873928}"/>
          </ac:spMkLst>
        </pc:spChg>
        <pc:spChg chg="mod">
          <ac:chgData name="Courtney Davis" userId="18800cc9-c69d-48df-b91e-acd7a7d9fa49" providerId="ADAL" clId="{3AA9E329-155D-465B-95D9-C883CB3A0473}" dt="2021-11-02T23:17:21.276" v="2090" actId="207"/>
          <ac:spMkLst>
            <pc:docMk/>
            <pc:sldMk cId="855274233" sldId="683"/>
            <ac:spMk id="7" creationId="{AFD68A01-80A1-4EA6-B4F4-3D75E2959D76}"/>
          </ac:spMkLst>
        </pc:spChg>
        <pc:spChg chg="mod">
          <ac:chgData name="Courtney Davis" userId="18800cc9-c69d-48df-b91e-acd7a7d9fa49" providerId="ADAL" clId="{3AA9E329-155D-465B-95D9-C883CB3A0473}" dt="2021-11-02T23:17:24.950" v="2091" actId="207"/>
          <ac:spMkLst>
            <pc:docMk/>
            <pc:sldMk cId="855274233" sldId="683"/>
            <ac:spMk id="9" creationId="{36E1E918-BF95-4154-8E9C-DBAE90B5D65C}"/>
          </ac:spMkLst>
        </pc:spChg>
      </pc:sldChg>
      <pc:sldChg chg="modSp mod">
        <pc:chgData name="Courtney Davis" userId="18800cc9-c69d-48df-b91e-acd7a7d9fa49" providerId="ADAL" clId="{3AA9E329-155D-465B-95D9-C883CB3A0473}" dt="2021-11-02T23:16:47.585" v="2085" actId="207"/>
        <pc:sldMkLst>
          <pc:docMk/>
          <pc:sldMk cId="1419914073" sldId="684"/>
        </pc:sldMkLst>
        <pc:spChg chg="mod">
          <ac:chgData name="Courtney Davis" userId="18800cc9-c69d-48df-b91e-acd7a7d9fa49" providerId="ADAL" clId="{3AA9E329-155D-465B-95D9-C883CB3A0473}" dt="2021-11-02T22:55:14.486" v="1668" actId="207"/>
          <ac:spMkLst>
            <pc:docMk/>
            <pc:sldMk cId="1419914073" sldId="684"/>
            <ac:spMk id="2" creationId="{DCA89FE3-B1EF-4416-8682-BCDBB4873928}"/>
          </ac:spMkLst>
        </pc:spChg>
        <pc:spChg chg="mod">
          <ac:chgData name="Courtney Davis" userId="18800cc9-c69d-48df-b91e-acd7a7d9fa49" providerId="ADAL" clId="{3AA9E329-155D-465B-95D9-C883CB3A0473}" dt="2021-11-02T23:16:47.585" v="2085" actId="207"/>
          <ac:spMkLst>
            <pc:docMk/>
            <pc:sldMk cId="1419914073" sldId="684"/>
            <ac:spMk id="7" creationId="{55711666-67EE-4C6C-89C0-0350EA7ABB4C}"/>
          </ac:spMkLst>
        </pc:spChg>
      </pc:sldChg>
      <pc:sldChg chg="modSp mod">
        <pc:chgData name="Courtney Davis" userId="18800cc9-c69d-48df-b91e-acd7a7d9fa49" providerId="ADAL" clId="{3AA9E329-155D-465B-95D9-C883CB3A0473}" dt="2021-11-02T23:13:25.532" v="2047" actId="207"/>
        <pc:sldMkLst>
          <pc:docMk/>
          <pc:sldMk cId="2532374956" sldId="686"/>
        </pc:sldMkLst>
        <pc:spChg chg="mod">
          <ac:chgData name="Courtney Davis" userId="18800cc9-c69d-48df-b91e-acd7a7d9fa49" providerId="ADAL" clId="{3AA9E329-155D-465B-95D9-C883CB3A0473}" dt="2021-11-02T22:23:10.671" v="751" actId="113"/>
          <ac:spMkLst>
            <pc:docMk/>
            <pc:sldMk cId="2532374956" sldId="686"/>
            <ac:spMk id="2" creationId="{00000000-0000-0000-0000-000000000000}"/>
          </ac:spMkLst>
        </pc:spChg>
        <pc:spChg chg="mod">
          <ac:chgData name="Courtney Davis" userId="18800cc9-c69d-48df-b91e-acd7a7d9fa49" providerId="ADAL" clId="{3AA9E329-155D-465B-95D9-C883CB3A0473}" dt="2021-11-02T23:13:25.532" v="2047" actId="207"/>
          <ac:spMkLst>
            <pc:docMk/>
            <pc:sldMk cId="2532374956" sldId="686"/>
            <ac:spMk id="4" creationId="{8EF32F15-2FE0-4BD9-9559-1067B791CA6A}"/>
          </ac:spMkLst>
        </pc:spChg>
      </pc:sldChg>
      <pc:sldChg chg="modSp mod">
        <pc:chgData name="Courtney Davis" userId="18800cc9-c69d-48df-b91e-acd7a7d9fa49" providerId="ADAL" clId="{3AA9E329-155D-465B-95D9-C883CB3A0473}" dt="2021-11-02T23:13:38.478" v="2049" actId="207"/>
        <pc:sldMkLst>
          <pc:docMk/>
          <pc:sldMk cId="1954278649" sldId="687"/>
        </pc:sldMkLst>
        <pc:spChg chg="mod">
          <ac:chgData name="Courtney Davis" userId="18800cc9-c69d-48df-b91e-acd7a7d9fa49" providerId="ADAL" clId="{3AA9E329-155D-465B-95D9-C883CB3A0473}" dt="2021-11-02T23:13:38.478" v="2049" actId="207"/>
          <ac:spMkLst>
            <pc:docMk/>
            <pc:sldMk cId="1954278649" sldId="687"/>
            <ac:spMk id="2" creationId="{00000000-0000-0000-0000-000000000000}"/>
          </ac:spMkLst>
        </pc:spChg>
        <pc:spChg chg="mod">
          <ac:chgData name="Courtney Davis" userId="18800cc9-c69d-48df-b91e-acd7a7d9fa49" providerId="ADAL" clId="{3AA9E329-155D-465B-95D9-C883CB3A0473}" dt="2021-11-02T23:13:33.143" v="2048" actId="207"/>
          <ac:spMkLst>
            <pc:docMk/>
            <pc:sldMk cId="1954278649" sldId="687"/>
            <ac:spMk id="6" creationId="{0BE193CF-9206-4A75-B087-166FEFED3402}"/>
          </ac:spMkLst>
        </pc:spChg>
      </pc:sldChg>
      <pc:sldChg chg="modSp new del mod">
        <pc:chgData name="Courtney Davis" userId="18800cc9-c69d-48df-b91e-acd7a7d9fa49" providerId="ADAL" clId="{3AA9E329-155D-465B-95D9-C883CB3A0473}" dt="2021-11-02T23:06:24.255" v="2012" actId="47"/>
        <pc:sldMkLst>
          <pc:docMk/>
          <pc:sldMk cId="601467166" sldId="688"/>
        </pc:sldMkLst>
        <pc:spChg chg="mod">
          <ac:chgData name="Courtney Davis" userId="18800cc9-c69d-48df-b91e-acd7a7d9fa49" providerId="ADAL" clId="{3AA9E329-155D-465B-95D9-C883CB3A0473}" dt="2021-11-02T23:04:43.955" v="1934" actId="20577"/>
          <ac:spMkLst>
            <pc:docMk/>
            <pc:sldMk cId="601467166" sldId="688"/>
            <ac:spMk id="2" creationId="{C572633B-94FE-4455-8662-73254AE5DB16}"/>
          </ac:spMkLst>
        </pc:spChg>
        <pc:spChg chg="mod">
          <ac:chgData name="Courtney Davis" userId="18800cc9-c69d-48df-b91e-acd7a7d9fa49" providerId="ADAL" clId="{3AA9E329-155D-465B-95D9-C883CB3A0473}" dt="2021-11-02T23:04:28.740" v="1926" actId="20577"/>
          <ac:spMkLst>
            <pc:docMk/>
            <pc:sldMk cId="601467166" sldId="688"/>
            <ac:spMk id="3" creationId="{57ACEBF5-592E-41FE-A14F-3F2E8A7B494C}"/>
          </ac:spMkLst>
        </pc:spChg>
      </pc:sldChg>
      <pc:sldChg chg="modSp new del mod">
        <pc:chgData name="Courtney Davis" userId="18800cc9-c69d-48df-b91e-acd7a7d9fa49" providerId="ADAL" clId="{3AA9E329-155D-465B-95D9-C883CB3A0473}" dt="2021-11-02T22:47:45.610" v="1532" actId="680"/>
        <pc:sldMkLst>
          <pc:docMk/>
          <pc:sldMk cId="3248320270" sldId="688"/>
        </pc:sldMkLst>
        <pc:spChg chg="mod">
          <ac:chgData name="Courtney Davis" userId="18800cc9-c69d-48df-b91e-acd7a7d9fa49" providerId="ADAL" clId="{3AA9E329-155D-465B-95D9-C883CB3A0473}" dt="2021-11-02T22:47:45.034" v="1531" actId="20577"/>
          <ac:spMkLst>
            <pc:docMk/>
            <pc:sldMk cId="3248320270" sldId="688"/>
            <ac:spMk id="2" creationId="{36AE8BA5-C740-4F4F-80F5-4BEAE610DC82}"/>
          </ac:spMkLst>
        </pc:spChg>
      </pc:sldChg>
      <pc:sldChg chg="modSp new del mod">
        <pc:chgData name="Courtney Davis" userId="18800cc9-c69d-48df-b91e-acd7a7d9fa49" providerId="ADAL" clId="{3AA9E329-155D-465B-95D9-C883CB3A0473}" dt="2021-11-02T22:38:08.154" v="1409" actId="680"/>
        <pc:sldMkLst>
          <pc:docMk/>
          <pc:sldMk cId="3677277245" sldId="688"/>
        </pc:sldMkLst>
        <pc:spChg chg="mod">
          <ac:chgData name="Courtney Davis" userId="18800cc9-c69d-48df-b91e-acd7a7d9fa49" providerId="ADAL" clId="{3AA9E329-155D-465B-95D9-C883CB3A0473}" dt="2021-11-02T22:38:07.666" v="1408" actId="20577"/>
          <ac:spMkLst>
            <pc:docMk/>
            <pc:sldMk cId="3677277245" sldId="688"/>
            <ac:spMk id="2" creationId="{73BDF397-671C-4943-8813-2E0E166280E1}"/>
          </ac:spMkLst>
        </pc:spChg>
      </pc:sldChg>
      <pc:sldChg chg="modSp new mod">
        <pc:chgData name="Courtney Davis" userId="18800cc9-c69d-48df-b91e-acd7a7d9fa49" providerId="ADAL" clId="{3AA9E329-155D-465B-95D9-C883CB3A0473}" dt="2021-11-02T23:06:21.682" v="2011" actId="20577"/>
        <pc:sldMkLst>
          <pc:docMk/>
          <pc:sldMk cId="793322444" sldId="689"/>
        </pc:sldMkLst>
        <pc:spChg chg="mod">
          <ac:chgData name="Courtney Davis" userId="18800cc9-c69d-48df-b91e-acd7a7d9fa49" providerId="ADAL" clId="{3AA9E329-155D-465B-95D9-C883CB3A0473}" dt="2021-11-02T23:06:10.314" v="1980" actId="20577"/>
          <ac:spMkLst>
            <pc:docMk/>
            <pc:sldMk cId="793322444" sldId="689"/>
            <ac:spMk id="2" creationId="{0D725A32-8C24-49E9-8981-DC84C9EC1BBF}"/>
          </ac:spMkLst>
        </pc:spChg>
        <pc:spChg chg="mod">
          <ac:chgData name="Courtney Davis" userId="18800cc9-c69d-48df-b91e-acd7a7d9fa49" providerId="ADAL" clId="{3AA9E329-155D-465B-95D9-C883CB3A0473}" dt="2021-11-02T23:06:21.682" v="2011" actId="20577"/>
          <ac:spMkLst>
            <pc:docMk/>
            <pc:sldMk cId="793322444" sldId="689"/>
            <ac:spMk id="3" creationId="{A24F5CE9-1326-4F37-972E-B7CC9858BA2D}"/>
          </ac:spMkLst>
        </pc:spChg>
      </pc:sldChg>
      <pc:sldChg chg="modSp new del mod">
        <pc:chgData name="Courtney Davis" userId="18800cc9-c69d-48df-b91e-acd7a7d9fa49" providerId="ADAL" clId="{3AA9E329-155D-465B-95D9-C883CB3A0473}" dt="2021-11-02T23:02:47.719" v="1867" actId="47"/>
        <pc:sldMkLst>
          <pc:docMk/>
          <pc:sldMk cId="4290370238" sldId="689"/>
        </pc:sldMkLst>
        <pc:spChg chg="mod">
          <ac:chgData name="Courtney Davis" userId="18800cc9-c69d-48df-b91e-acd7a7d9fa49" providerId="ADAL" clId="{3AA9E329-155D-465B-95D9-C883CB3A0473}" dt="2021-11-02T22:54:06.949" v="1658" actId="20577"/>
          <ac:spMkLst>
            <pc:docMk/>
            <pc:sldMk cId="4290370238" sldId="689"/>
            <ac:spMk id="2" creationId="{3C33424B-D65C-483C-AC1E-CC7902872943}"/>
          </ac:spMkLst>
        </pc:spChg>
      </pc:sldChg>
    </pc:docChg>
  </pc:docChgLst>
  <pc:docChgLst>
    <pc:chgData name="Nancy Nierman" userId="072082d0-750d-4e30-b695-ae37045829e1" providerId="ADAL" clId="{DCECC29B-935E-4B77-907C-685C1E1A9989}"/>
    <pc:docChg chg="undo custSel addSld delSld modSld sldOrd">
      <pc:chgData name="Nancy Nierman" userId="072082d0-750d-4e30-b695-ae37045829e1" providerId="ADAL" clId="{DCECC29B-935E-4B77-907C-685C1E1A9989}" dt="2021-11-02T22:04:10.925" v="1435" actId="47"/>
      <pc:docMkLst>
        <pc:docMk/>
      </pc:docMkLst>
      <pc:sldChg chg="modSp mod">
        <pc:chgData name="Nancy Nierman" userId="072082d0-750d-4e30-b695-ae37045829e1" providerId="ADAL" clId="{DCECC29B-935E-4B77-907C-685C1E1A9989}" dt="2021-11-02T21:42:23.706" v="422" actId="27636"/>
        <pc:sldMkLst>
          <pc:docMk/>
          <pc:sldMk cId="3679916961" sldId="387"/>
        </pc:sldMkLst>
        <pc:spChg chg="mod">
          <ac:chgData name="Nancy Nierman" userId="072082d0-750d-4e30-b695-ae37045829e1" providerId="ADAL" clId="{DCECC29B-935E-4B77-907C-685C1E1A9989}" dt="2021-11-02T21:42:21.017" v="416" actId="20577"/>
          <ac:spMkLst>
            <pc:docMk/>
            <pc:sldMk cId="3679916961" sldId="387"/>
            <ac:spMk id="2" creationId="{1606CE18-B9C6-482A-878D-5370021EA924}"/>
          </ac:spMkLst>
        </pc:spChg>
        <pc:spChg chg="mod">
          <ac:chgData name="Nancy Nierman" userId="072082d0-750d-4e30-b695-ae37045829e1" providerId="ADAL" clId="{DCECC29B-935E-4B77-907C-685C1E1A9989}" dt="2021-11-02T21:42:23.706" v="422" actId="27636"/>
          <ac:spMkLst>
            <pc:docMk/>
            <pc:sldMk cId="3679916961" sldId="387"/>
            <ac:spMk id="3" creationId="{B3E281B1-D454-4877-9AB4-646AF83B15ED}"/>
          </ac:spMkLst>
        </pc:spChg>
      </pc:sldChg>
      <pc:sldChg chg="modSp mod">
        <pc:chgData name="Nancy Nierman" userId="072082d0-750d-4e30-b695-ae37045829e1" providerId="ADAL" clId="{DCECC29B-935E-4B77-907C-685C1E1A9989}" dt="2021-11-02T21:42:32.457" v="429" actId="6549"/>
        <pc:sldMkLst>
          <pc:docMk/>
          <pc:sldMk cId="2531205613" sldId="388"/>
        </pc:sldMkLst>
        <pc:spChg chg="mod">
          <ac:chgData name="Nancy Nierman" userId="072082d0-750d-4e30-b695-ae37045829e1" providerId="ADAL" clId="{DCECC29B-935E-4B77-907C-685C1E1A9989}" dt="2021-11-02T21:42:32.457" v="429" actId="6549"/>
          <ac:spMkLst>
            <pc:docMk/>
            <pc:sldMk cId="2531205613" sldId="388"/>
            <ac:spMk id="3" creationId="{190504CA-17D2-4243-BB53-4C77B2734FE5}"/>
          </ac:spMkLst>
        </pc:spChg>
        <pc:spChg chg="mod">
          <ac:chgData name="Nancy Nierman" userId="072082d0-750d-4e30-b695-ae37045829e1" providerId="ADAL" clId="{DCECC29B-935E-4B77-907C-685C1E1A9989}" dt="2021-11-02T21:42:30.012" v="428" actId="20577"/>
          <ac:spMkLst>
            <pc:docMk/>
            <pc:sldMk cId="2531205613" sldId="388"/>
            <ac:spMk id="6" creationId="{354089B9-B0F3-4836-A22D-CA027719009E}"/>
          </ac:spMkLst>
        </pc:spChg>
      </pc:sldChg>
      <pc:sldChg chg="del">
        <pc:chgData name="Nancy Nierman" userId="072082d0-750d-4e30-b695-ae37045829e1" providerId="ADAL" clId="{DCECC29B-935E-4B77-907C-685C1E1A9989}" dt="2021-11-02T21:39:57.040" v="405" actId="47"/>
        <pc:sldMkLst>
          <pc:docMk/>
          <pc:sldMk cId="2338311581" sldId="390"/>
        </pc:sldMkLst>
      </pc:sldChg>
      <pc:sldChg chg="modSp mod">
        <pc:chgData name="Nancy Nierman" userId="072082d0-750d-4e30-b695-ae37045829e1" providerId="ADAL" clId="{DCECC29B-935E-4B77-907C-685C1E1A9989}" dt="2021-11-02T21:19:30.024" v="249" actId="6549"/>
        <pc:sldMkLst>
          <pc:docMk/>
          <pc:sldMk cId="1001560466" sldId="394"/>
        </pc:sldMkLst>
        <pc:spChg chg="mod">
          <ac:chgData name="Nancy Nierman" userId="072082d0-750d-4e30-b695-ae37045829e1" providerId="ADAL" clId="{DCECC29B-935E-4B77-907C-685C1E1A9989}" dt="2021-11-02T21:19:30.024" v="249" actId="6549"/>
          <ac:spMkLst>
            <pc:docMk/>
            <pc:sldMk cId="1001560466" sldId="394"/>
            <ac:spMk id="2" creationId="{0EBB0462-BFB0-42FC-A12D-FF2346AF92E6}"/>
          </ac:spMkLst>
        </pc:spChg>
      </pc:sldChg>
      <pc:sldChg chg="modSp mod">
        <pc:chgData name="Nancy Nierman" userId="072082d0-750d-4e30-b695-ae37045829e1" providerId="ADAL" clId="{DCECC29B-935E-4B77-907C-685C1E1A9989}" dt="2021-11-02T21:16:58.835" v="194" actId="20577"/>
        <pc:sldMkLst>
          <pc:docMk/>
          <pc:sldMk cId="2662218622" sldId="398"/>
        </pc:sldMkLst>
        <pc:spChg chg="mod">
          <ac:chgData name="Nancy Nierman" userId="072082d0-750d-4e30-b695-ae37045829e1" providerId="ADAL" clId="{DCECC29B-935E-4B77-907C-685C1E1A9989}" dt="2021-11-02T21:16:58.835" v="194" actId="20577"/>
          <ac:spMkLst>
            <pc:docMk/>
            <pc:sldMk cId="2662218622" sldId="398"/>
            <ac:spMk id="3" creationId="{9FCF8D7A-5BD0-4970-B4AB-9ADA77B0DB2D}"/>
          </ac:spMkLst>
        </pc:spChg>
      </pc:sldChg>
      <pc:sldChg chg="del">
        <pc:chgData name="Nancy Nierman" userId="072082d0-750d-4e30-b695-ae37045829e1" providerId="ADAL" clId="{DCECC29B-935E-4B77-907C-685C1E1A9989}" dt="2021-11-02T21:37:09.282" v="338" actId="47"/>
        <pc:sldMkLst>
          <pc:docMk/>
          <pc:sldMk cId="1445388418" sldId="414"/>
        </pc:sldMkLst>
      </pc:sldChg>
      <pc:sldChg chg="del">
        <pc:chgData name="Nancy Nierman" userId="072082d0-750d-4e30-b695-ae37045829e1" providerId="ADAL" clId="{DCECC29B-935E-4B77-907C-685C1E1A9989}" dt="2021-11-02T21:43:21.189" v="430" actId="47"/>
        <pc:sldMkLst>
          <pc:docMk/>
          <pc:sldMk cId="2092391145" sldId="421"/>
        </pc:sldMkLst>
      </pc:sldChg>
      <pc:sldChg chg="del">
        <pc:chgData name="Nancy Nierman" userId="072082d0-750d-4e30-b695-ae37045829e1" providerId="ADAL" clId="{DCECC29B-935E-4B77-907C-685C1E1A9989}" dt="2021-11-02T21:37:31.810" v="341" actId="2696"/>
        <pc:sldMkLst>
          <pc:docMk/>
          <pc:sldMk cId="1255688048" sldId="422"/>
        </pc:sldMkLst>
      </pc:sldChg>
      <pc:sldChg chg="delSp modSp mod">
        <pc:chgData name="Nancy Nierman" userId="072082d0-750d-4e30-b695-ae37045829e1" providerId="ADAL" clId="{DCECC29B-935E-4B77-907C-685C1E1A9989}" dt="2021-11-02T21:21:28.709" v="283" actId="478"/>
        <pc:sldMkLst>
          <pc:docMk/>
          <pc:sldMk cId="3241322813" sldId="425"/>
        </pc:sldMkLst>
        <pc:spChg chg="mod">
          <ac:chgData name="Nancy Nierman" userId="072082d0-750d-4e30-b695-ae37045829e1" providerId="ADAL" clId="{DCECC29B-935E-4B77-907C-685C1E1A9989}" dt="2021-11-02T21:21:22.622" v="281" actId="2711"/>
          <ac:spMkLst>
            <pc:docMk/>
            <pc:sldMk cId="3241322813" sldId="425"/>
            <ac:spMk id="2" creationId="{226664AD-CA51-41F4-836A-2B3FD986D11C}"/>
          </ac:spMkLst>
        </pc:spChg>
        <pc:spChg chg="del mod">
          <ac:chgData name="Nancy Nierman" userId="072082d0-750d-4e30-b695-ae37045829e1" providerId="ADAL" clId="{DCECC29B-935E-4B77-907C-685C1E1A9989}" dt="2021-11-02T21:21:28.709" v="283" actId="478"/>
          <ac:spMkLst>
            <pc:docMk/>
            <pc:sldMk cId="3241322813" sldId="425"/>
            <ac:spMk id="3" creationId="{C7A00730-ADBA-4894-A389-197FCF65B002}"/>
          </ac:spMkLst>
        </pc:spChg>
      </pc:sldChg>
      <pc:sldChg chg="del">
        <pc:chgData name="Nancy Nierman" userId="072082d0-750d-4e30-b695-ae37045829e1" providerId="ADAL" clId="{DCECC29B-935E-4B77-907C-685C1E1A9989}" dt="2021-11-02T21:17:50.317" v="195" actId="2696"/>
        <pc:sldMkLst>
          <pc:docMk/>
          <pc:sldMk cId="1121810393" sldId="434"/>
        </pc:sldMkLst>
      </pc:sldChg>
      <pc:sldChg chg="modSp mod">
        <pc:chgData name="Nancy Nierman" userId="072082d0-750d-4e30-b695-ae37045829e1" providerId="ADAL" clId="{DCECC29B-935E-4B77-907C-685C1E1A9989}" dt="2021-11-02T21:18:30.794" v="211" actId="20577"/>
        <pc:sldMkLst>
          <pc:docMk/>
          <pc:sldMk cId="1397826634" sldId="434"/>
        </pc:sldMkLst>
        <pc:spChg chg="mod">
          <ac:chgData name="Nancy Nierman" userId="072082d0-750d-4e30-b695-ae37045829e1" providerId="ADAL" clId="{DCECC29B-935E-4B77-907C-685C1E1A9989}" dt="2021-11-02T21:18:30.794" v="211" actId="20577"/>
          <ac:spMkLst>
            <pc:docMk/>
            <pc:sldMk cId="1397826634" sldId="434"/>
            <ac:spMk id="2" creationId="{6BD15BD6-AD4F-4E37-8844-173CC1F053F9}"/>
          </ac:spMkLst>
        </pc:spChg>
      </pc:sldChg>
      <pc:sldChg chg="del">
        <pc:chgData name="Nancy Nierman" userId="072082d0-750d-4e30-b695-ae37045829e1" providerId="ADAL" clId="{DCECC29B-935E-4B77-907C-685C1E1A9989}" dt="2021-11-02T21:30:19.784" v="308" actId="47"/>
        <pc:sldMkLst>
          <pc:docMk/>
          <pc:sldMk cId="1802405199" sldId="441"/>
        </pc:sldMkLst>
      </pc:sldChg>
      <pc:sldChg chg="modSp del mod">
        <pc:chgData name="Nancy Nierman" userId="072082d0-750d-4e30-b695-ae37045829e1" providerId="ADAL" clId="{DCECC29B-935E-4B77-907C-685C1E1A9989}" dt="2021-11-02T21:33:06.586" v="329" actId="47"/>
        <pc:sldMkLst>
          <pc:docMk/>
          <pc:sldMk cId="1302948930" sldId="469"/>
        </pc:sldMkLst>
        <pc:spChg chg="mod">
          <ac:chgData name="Nancy Nierman" userId="072082d0-750d-4e30-b695-ae37045829e1" providerId="ADAL" clId="{DCECC29B-935E-4B77-907C-685C1E1A9989}" dt="2021-11-02T21:32:08.240" v="312" actId="5793"/>
          <ac:spMkLst>
            <pc:docMk/>
            <pc:sldMk cId="1302948930" sldId="469"/>
            <ac:spMk id="10" creationId="{9BBD281B-157F-4DB9-A0EC-E166182F7B05}"/>
          </ac:spMkLst>
        </pc:spChg>
      </pc:sldChg>
      <pc:sldChg chg="del">
        <pc:chgData name="Nancy Nierman" userId="072082d0-750d-4e30-b695-ae37045829e1" providerId="ADAL" clId="{DCECC29B-935E-4B77-907C-685C1E1A9989}" dt="2021-11-02T21:31:54.201" v="309" actId="47"/>
        <pc:sldMkLst>
          <pc:docMk/>
          <pc:sldMk cId="2452481670" sldId="470"/>
        </pc:sldMkLst>
      </pc:sldChg>
      <pc:sldChg chg="del">
        <pc:chgData name="Nancy Nierman" userId="072082d0-750d-4e30-b695-ae37045829e1" providerId="ADAL" clId="{DCECC29B-935E-4B77-907C-685C1E1A9989}" dt="2021-11-02T21:31:54.201" v="309" actId="47"/>
        <pc:sldMkLst>
          <pc:docMk/>
          <pc:sldMk cId="547611653" sldId="471"/>
        </pc:sldMkLst>
      </pc:sldChg>
      <pc:sldChg chg="del">
        <pc:chgData name="Nancy Nierman" userId="072082d0-750d-4e30-b695-ae37045829e1" providerId="ADAL" clId="{DCECC29B-935E-4B77-907C-685C1E1A9989}" dt="2021-11-02T21:34:47.681" v="336" actId="47"/>
        <pc:sldMkLst>
          <pc:docMk/>
          <pc:sldMk cId="4137250679" sldId="479"/>
        </pc:sldMkLst>
      </pc:sldChg>
      <pc:sldChg chg="del">
        <pc:chgData name="Nancy Nierman" userId="072082d0-750d-4e30-b695-ae37045829e1" providerId="ADAL" clId="{DCECC29B-935E-4B77-907C-685C1E1A9989}" dt="2021-11-02T21:22:13.133" v="284" actId="2696"/>
        <pc:sldMkLst>
          <pc:docMk/>
          <pc:sldMk cId="3554261855" sldId="535"/>
        </pc:sldMkLst>
      </pc:sldChg>
      <pc:sldChg chg="del">
        <pc:chgData name="Nancy Nierman" userId="072082d0-750d-4e30-b695-ae37045829e1" providerId="ADAL" clId="{DCECC29B-935E-4B77-907C-685C1E1A9989}" dt="2021-11-02T21:22:13.133" v="284" actId="2696"/>
        <pc:sldMkLst>
          <pc:docMk/>
          <pc:sldMk cId="4194240829" sldId="536"/>
        </pc:sldMkLst>
      </pc:sldChg>
      <pc:sldChg chg="del">
        <pc:chgData name="Nancy Nierman" userId="072082d0-750d-4e30-b695-ae37045829e1" providerId="ADAL" clId="{DCECC29B-935E-4B77-907C-685C1E1A9989}" dt="2021-11-02T21:22:13.133" v="284" actId="2696"/>
        <pc:sldMkLst>
          <pc:docMk/>
          <pc:sldMk cId="303897947" sldId="538"/>
        </pc:sldMkLst>
      </pc:sldChg>
      <pc:sldChg chg="del">
        <pc:chgData name="Nancy Nierman" userId="072082d0-750d-4e30-b695-ae37045829e1" providerId="ADAL" clId="{DCECC29B-935E-4B77-907C-685C1E1A9989}" dt="2021-11-02T21:22:13.133" v="284" actId="2696"/>
        <pc:sldMkLst>
          <pc:docMk/>
          <pc:sldMk cId="2388620236" sldId="541"/>
        </pc:sldMkLst>
      </pc:sldChg>
      <pc:sldChg chg="del">
        <pc:chgData name="Nancy Nierman" userId="072082d0-750d-4e30-b695-ae37045829e1" providerId="ADAL" clId="{DCECC29B-935E-4B77-907C-685C1E1A9989}" dt="2021-11-02T21:22:13.133" v="284" actId="2696"/>
        <pc:sldMkLst>
          <pc:docMk/>
          <pc:sldMk cId="2936846200" sldId="543"/>
        </pc:sldMkLst>
      </pc:sldChg>
      <pc:sldChg chg="del">
        <pc:chgData name="Nancy Nierman" userId="072082d0-750d-4e30-b695-ae37045829e1" providerId="ADAL" clId="{DCECC29B-935E-4B77-907C-685C1E1A9989}" dt="2021-11-02T21:22:13.133" v="284" actId="2696"/>
        <pc:sldMkLst>
          <pc:docMk/>
          <pc:sldMk cId="2732454531" sldId="544"/>
        </pc:sldMkLst>
      </pc:sldChg>
      <pc:sldChg chg="del">
        <pc:chgData name="Nancy Nierman" userId="072082d0-750d-4e30-b695-ae37045829e1" providerId="ADAL" clId="{DCECC29B-935E-4B77-907C-685C1E1A9989}" dt="2021-11-02T21:22:13.133" v="284" actId="2696"/>
        <pc:sldMkLst>
          <pc:docMk/>
          <pc:sldMk cId="2559253629" sldId="545"/>
        </pc:sldMkLst>
      </pc:sldChg>
      <pc:sldChg chg="ord">
        <pc:chgData name="Nancy Nierman" userId="072082d0-750d-4e30-b695-ae37045829e1" providerId="ADAL" clId="{DCECC29B-935E-4B77-907C-685C1E1A9989}" dt="2021-11-02T21:33:33.770" v="331"/>
        <pc:sldMkLst>
          <pc:docMk/>
          <pc:sldMk cId="2749545350" sldId="549"/>
        </pc:sldMkLst>
      </pc:sldChg>
      <pc:sldChg chg="del">
        <pc:chgData name="Nancy Nierman" userId="072082d0-750d-4e30-b695-ae37045829e1" providerId="ADAL" clId="{DCECC29B-935E-4B77-907C-685C1E1A9989}" dt="2021-11-02T21:34:13.830" v="332" actId="47"/>
        <pc:sldMkLst>
          <pc:docMk/>
          <pc:sldMk cId="1604226943" sldId="550"/>
        </pc:sldMkLst>
      </pc:sldChg>
      <pc:sldChg chg="del">
        <pc:chgData name="Nancy Nierman" userId="072082d0-750d-4e30-b695-ae37045829e1" providerId="ADAL" clId="{DCECC29B-935E-4B77-907C-685C1E1A9989}" dt="2021-11-02T21:34:42.539" v="335" actId="47"/>
        <pc:sldMkLst>
          <pc:docMk/>
          <pc:sldMk cId="794482514" sldId="551"/>
        </pc:sldMkLst>
      </pc:sldChg>
      <pc:sldChg chg="del">
        <pc:chgData name="Nancy Nierman" userId="072082d0-750d-4e30-b695-ae37045829e1" providerId="ADAL" clId="{DCECC29B-935E-4B77-907C-685C1E1A9989}" dt="2021-11-02T21:34:53.139" v="337" actId="47"/>
        <pc:sldMkLst>
          <pc:docMk/>
          <pc:sldMk cId="3511156641" sldId="553"/>
        </pc:sldMkLst>
      </pc:sldChg>
      <pc:sldChg chg="ord">
        <pc:chgData name="Nancy Nierman" userId="072082d0-750d-4e30-b695-ae37045829e1" providerId="ADAL" clId="{DCECC29B-935E-4B77-907C-685C1E1A9989}" dt="2021-11-02T21:34:20.924" v="334"/>
        <pc:sldMkLst>
          <pc:docMk/>
          <pc:sldMk cId="3264173616" sldId="554"/>
        </pc:sldMkLst>
      </pc:sldChg>
      <pc:sldChg chg="add del">
        <pc:chgData name="Nancy Nierman" userId="072082d0-750d-4e30-b695-ae37045829e1" providerId="ADAL" clId="{DCECC29B-935E-4B77-907C-685C1E1A9989}" dt="2021-11-02T21:25:16.889" v="287" actId="2696"/>
        <pc:sldMkLst>
          <pc:docMk/>
          <pc:sldMk cId="3365384589" sldId="577"/>
        </pc:sldMkLst>
      </pc:sldChg>
      <pc:sldChg chg="del">
        <pc:chgData name="Nancy Nierman" userId="072082d0-750d-4e30-b695-ae37045829e1" providerId="ADAL" clId="{DCECC29B-935E-4B77-907C-685C1E1A9989}" dt="2021-11-02T21:30:14.717" v="307" actId="47"/>
        <pc:sldMkLst>
          <pc:docMk/>
          <pc:sldMk cId="2698190424" sldId="586"/>
        </pc:sldMkLst>
      </pc:sldChg>
      <pc:sldChg chg="del">
        <pc:chgData name="Nancy Nierman" userId="072082d0-750d-4e30-b695-ae37045829e1" providerId="ADAL" clId="{DCECC29B-935E-4B77-907C-685C1E1A9989}" dt="2021-11-02T21:22:13.133" v="284" actId="2696"/>
        <pc:sldMkLst>
          <pc:docMk/>
          <pc:sldMk cId="3570853269" sldId="598"/>
        </pc:sldMkLst>
      </pc:sldChg>
      <pc:sldChg chg="del">
        <pc:chgData name="Nancy Nierman" userId="072082d0-750d-4e30-b695-ae37045829e1" providerId="ADAL" clId="{DCECC29B-935E-4B77-907C-685C1E1A9989}" dt="2021-11-02T21:22:13.133" v="284" actId="2696"/>
        <pc:sldMkLst>
          <pc:docMk/>
          <pc:sldMk cId="3751814500" sldId="600"/>
        </pc:sldMkLst>
      </pc:sldChg>
      <pc:sldChg chg="del">
        <pc:chgData name="Nancy Nierman" userId="072082d0-750d-4e30-b695-ae37045829e1" providerId="ADAL" clId="{DCECC29B-935E-4B77-907C-685C1E1A9989}" dt="2021-11-02T21:22:13.133" v="284" actId="2696"/>
        <pc:sldMkLst>
          <pc:docMk/>
          <pc:sldMk cId="1625245572" sldId="601"/>
        </pc:sldMkLst>
      </pc:sldChg>
      <pc:sldChg chg="modSp mod">
        <pc:chgData name="Nancy Nierman" userId="072082d0-750d-4e30-b695-ae37045829e1" providerId="ADAL" clId="{DCECC29B-935E-4B77-907C-685C1E1A9989}" dt="2021-11-02T21:53:56.129" v="548" actId="255"/>
        <pc:sldMkLst>
          <pc:docMk/>
          <pc:sldMk cId="1690993259" sldId="668"/>
        </pc:sldMkLst>
        <pc:spChg chg="mod">
          <ac:chgData name="Nancy Nierman" userId="072082d0-750d-4e30-b695-ae37045829e1" providerId="ADAL" clId="{DCECC29B-935E-4B77-907C-685C1E1A9989}" dt="2021-11-02T21:53:56.129" v="548" actId="255"/>
          <ac:spMkLst>
            <pc:docMk/>
            <pc:sldMk cId="1690993259" sldId="668"/>
            <ac:spMk id="2" creationId="{00000000-0000-0000-0000-000000000000}"/>
          </ac:spMkLst>
        </pc:spChg>
      </pc:sldChg>
      <pc:sldChg chg="del">
        <pc:chgData name="Nancy Nierman" userId="072082d0-750d-4e30-b695-ae37045829e1" providerId="ADAL" clId="{DCECC29B-935E-4B77-907C-685C1E1A9989}" dt="2021-11-02T21:22:13.133" v="284" actId="2696"/>
        <pc:sldMkLst>
          <pc:docMk/>
          <pc:sldMk cId="3179822131" sldId="668"/>
        </pc:sldMkLst>
      </pc:sldChg>
      <pc:sldChg chg="del">
        <pc:chgData name="Nancy Nierman" userId="072082d0-750d-4e30-b695-ae37045829e1" providerId="ADAL" clId="{DCECC29B-935E-4B77-907C-685C1E1A9989}" dt="2021-11-02T21:22:13.133" v="284" actId="2696"/>
        <pc:sldMkLst>
          <pc:docMk/>
          <pc:sldMk cId="2393481891" sldId="675"/>
        </pc:sldMkLst>
      </pc:sldChg>
      <pc:sldChg chg="del">
        <pc:chgData name="Nancy Nierman" userId="072082d0-750d-4e30-b695-ae37045829e1" providerId="ADAL" clId="{DCECC29B-935E-4B77-907C-685C1E1A9989}" dt="2021-11-02T21:22:13.133" v="284" actId="2696"/>
        <pc:sldMkLst>
          <pc:docMk/>
          <pc:sldMk cId="1230411868" sldId="676"/>
        </pc:sldMkLst>
      </pc:sldChg>
      <pc:sldChg chg="delSp modSp mod">
        <pc:chgData name="Nancy Nierman" userId="072082d0-750d-4e30-b695-ae37045829e1" providerId="ADAL" clId="{DCECC29B-935E-4B77-907C-685C1E1A9989}" dt="2021-11-02T21:41:44.779" v="407" actId="478"/>
        <pc:sldMkLst>
          <pc:docMk/>
          <pc:sldMk cId="2178429151" sldId="679"/>
        </pc:sldMkLst>
        <pc:spChg chg="mod">
          <ac:chgData name="Nancy Nierman" userId="072082d0-750d-4e30-b695-ae37045829e1" providerId="ADAL" clId="{DCECC29B-935E-4B77-907C-685C1E1A9989}" dt="2021-11-02T21:41:41.369" v="406" actId="2711"/>
          <ac:spMkLst>
            <pc:docMk/>
            <pc:sldMk cId="2178429151" sldId="679"/>
            <ac:spMk id="2" creationId="{94744544-A696-4725-9147-73BE8AF0D295}"/>
          </ac:spMkLst>
        </pc:spChg>
        <pc:spChg chg="del">
          <ac:chgData name="Nancy Nierman" userId="072082d0-750d-4e30-b695-ae37045829e1" providerId="ADAL" clId="{DCECC29B-935E-4B77-907C-685C1E1A9989}" dt="2021-11-02T21:41:44.779" v="407" actId="478"/>
          <ac:spMkLst>
            <pc:docMk/>
            <pc:sldMk cId="2178429151" sldId="679"/>
            <ac:spMk id="3" creationId="{A5465308-E0B5-4D01-B160-E108C35C29BA}"/>
          </ac:spMkLst>
        </pc:spChg>
      </pc:sldChg>
      <pc:sldChg chg="modSp mod">
        <pc:chgData name="Nancy Nierman" userId="072082d0-750d-4e30-b695-ae37045829e1" providerId="ADAL" clId="{DCECC29B-935E-4B77-907C-685C1E1A9989}" dt="2021-11-02T21:20:14.087" v="280" actId="2711"/>
        <pc:sldMkLst>
          <pc:docMk/>
          <pc:sldMk cId="974415149" sldId="680"/>
        </pc:sldMkLst>
        <pc:spChg chg="mod">
          <ac:chgData name="Nancy Nierman" userId="072082d0-750d-4e30-b695-ae37045829e1" providerId="ADAL" clId="{DCECC29B-935E-4B77-907C-685C1E1A9989}" dt="2021-11-02T21:20:14.087" v="280" actId="2711"/>
          <ac:spMkLst>
            <pc:docMk/>
            <pc:sldMk cId="974415149" sldId="680"/>
            <ac:spMk id="2" creationId="{0EBB0462-BFB0-42FC-A12D-FF2346AF92E6}"/>
          </ac:spMkLst>
        </pc:spChg>
      </pc:sldChg>
      <pc:sldChg chg="modSp mod">
        <pc:chgData name="Nancy Nierman" userId="072082d0-750d-4e30-b695-ae37045829e1" providerId="ADAL" clId="{DCECC29B-935E-4B77-907C-685C1E1A9989}" dt="2021-11-02T21:29:21.125" v="306" actId="20577"/>
        <pc:sldMkLst>
          <pc:docMk/>
          <pc:sldMk cId="2379027911" sldId="681"/>
        </pc:sldMkLst>
        <pc:spChg chg="mod">
          <ac:chgData name="Nancy Nierman" userId="072082d0-750d-4e30-b695-ae37045829e1" providerId="ADAL" clId="{DCECC29B-935E-4B77-907C-685C1E1A9989}" dt="2021-11-02T21:29:21.125" v="306" actId="20577"/>
          <ac:spMkLst>
            <pc:docMk/>
            <pc:sldMk cId="2379027911" sldId="681"/>
            <ac:spMk id="2" creationId="{226664AD-CA51-41F4-836A-2B3FD986D11C}"/>
          </ac:spMkLst>
        </pc:spChg>
      </pc:sldChg>
      <pc:sldChg chg="addSp delSp modSp mod">
        <pc:chgData name="Nancy Nierman" userId="072082d0-750d-4e30-b695-ae37045829e1" providerId="ADAL" clId="{DCECC29B-935E-4B77-907C-685C1E1A9989}" dt="2021-11-02T21:32:47.855" v="328" actId="478"/>
        <pc:sldMkLst>
          <pc:docMk/>
          <pc:sldMk cId="931303523" sldId="682"/>
        </pc:sldMkLst>
        <pc:spChg chg="mod">
          <ac:chgData name="Nancy Nierman" userId="072082d0-750d-4e30-b695-ae37045829e1" providerId="ADAL" clId="{DCECC29B-935E-4B77-907C-685C1E1A9989}" dt="2021-11-02T21:32:26.155" v="324" actId="20577"/>
          <ac:spMkLst>
            <pc:docMk/>
            <pc:sldMk cId="931303523" sldId="682"/>
            <ac:spMk id="2" creationId="{1D401731-E277-47FA-B0DB-FD2666FF8304}"/>
          </ac:spMkLst>
        </pc:spChg>
        <pc:spChg chg="del">
          <ac:chgData name="Nancy Nierman" userId="072082d0-750d-4e30-b695-ae37045829e1" providerId="ADAL" clId="{DCECC29B-935E-4B77-907C-685C1E1A9989}" dt="2021-11-02T21:32:30.303" v="325" actId="478"/>
          <ac:spMkLst>
            <pc:docMk/>
            <pc:sldMk cId="931303523" sldId="682"/>
            <ac:spMk id="3" creationId="{09B513D2-9150-44D6-90EB-340959B9625C}"/>
          </ac:spMkLst>
        </pc:spChg>
        <pc:spChg chg="add del mod">
          <ac:chgData name="Nancy Nierman" userId="072082d0-750d-4e30-b695-ae37045829e1" providerId="ADAL" clId="{DCECC29B-935E-4B77-907C-685C1E1A9989}" dt="2021-11-02T21:32:40.580" v="326"/>
          <ac:spMkLst>
            <pc:docMk/>
            <pc:sldMk cId="931303523" sldId="682"/>
            <ac:spMk id="7" creationId="{4D4AAF3D-7DB3-4579-AB5E-F69F7CCDF136}"/>
          </ac:spMkLst>
        </pc:spChg>
        <pc:picChg chg="del">
          <ac:chgData name="Nancy Nierman" userId="072082d0-750d-4e30-b695-ae37045829e1" providerId="ADAL" clId="{DCECC29B-935E-4B77-907C-685C1E1A9989}" dt="2021-11-02T21:32:47.855" v="328" actId="478"/>
          <ac:picMkLst>
            <pc:docMk/>
            <pc:sldMk cId="931303523" sldId="682"/>
            <ac:picMk id="5" creationId="{F0529B95-C24A-4352-96E8-29F2FBE433DE}"/>
          </ac:picMkLst>
        </pc:picChg>
        <pc:picChg chg="add mod">
          <ac:chgData name="Nancy Nierman" userId="072082d0-750d-4e30-b695-ae37045829e1" providerId="ADAL" clId="{DCECC29B-935E-4B77-907C-685C1E1A9989}" dt="2021-11-02T21:32:44.193" v="327" actId="14100"/>
          <ac:picMkLst>
            <pc:docMk/>
            <pc:sldMk cId="931303523" sldId="682"/>
            <ac:picMk id="8" creationId="{89677225-8ED2-46C0-B6E5-4E7269F5F7C4}"/>
          </ac:picMkLst>
        </pc:picChg>
      </pc:sldChg>
      <pc:sldChg chg="modSp mod">
        <pc:chgData name="Nancy Nierman" userId="072082d0-750d-4e30-b695-ae37045829e1" providerId="ADAL" clId="{DCECC29B-935E-4B77-907C-685C1E1A9989}" dt="2021-11-02T21:38:57.174" v="404" actId="255"/>
        <pc:sldMkLst>
          <pc:docMk/>
          <pc:sldMk cId="855274233" sldId="683"/>
        </pc:sldMkLst>
        <pc:spChg chg="mod">
          <ac:chgData name="Nancy Nierman" userId="072082d0-750d-4e30-b695-ae37045829e1" providerId="ADAL" clId="{DCECC29B-935E-4B77-907C-685C1E1A9989}" dt="2021-11-02T21:38:57.174" v="404" actId="255"/>
          <ac:spMkLst>
            <pc:docMk/>
            <pc:sldMk cId="855274233" sldId="683"/>
            <ac:spMk id="2" creationId="{DCA89FE3-B1EF-4416-8682-BCDBB4873928}"/>
          </ac:spMkLst>
        </pc:spChg>
      </pc:sldChg>
      <pc:sldChg chg="modSp del mod">
        <pc:chgData name="Nancy Nierman" userId="072082d0-750d-4e30-b695-ae37045829e1" providerId="ADAL" clId="{DCECC29B-935E-4B77-907C-685C1E1A9989}" dt="2021-11-02T21:37:31.810" v="341" actId="2696"/>
        <pc:sldMkLst>
          <pc:docMk/>
          <pc:sldMk cId="4054285700" sldId="683"/>
        </pc:sldMkLst>
        <pc:spChg chg="mod">
          <ac:chgData name="Nancy Nierman" userId="072082d0-750d-4e30-b695-ae37045829e1" providerId="ADAL" clId="{DCECC29B-935E-4B77-907C-685C1E1A9989}" dt="2021-11-02T21:37:22.102" v="340" actId="14100"/>
          <ac:spMkLst>
            <pc:docMk/>
            <pc:sldMk cId="4054285700" sldId="683"/>
            <ac:spMk id="9" creationId="{36E1E918-BF95-4154-8E9C-DBAE90B5D65C}"/>
          </ac:spMkLst>
        </pc:spChg>
      </pc:sldChg>
      <pc:sldChg chg="addSp delSp modSp mod">
        <pc:chgData name="Nancy Nierman" userId="072082d0-750d-4e30-b695-ae37045829e1" providerId="ADAL" clId="{DCECC29B-935E-4B77-907C-685C1E1A9989}" dt="2021-11-02T21:51:40.716" v="475" actId="255"/>
        <pc:sldMkLst>
          <pc:docMk/>
          <pc:sldMk cId="1419914073" sldId="684"/>
        </pc:sldMkLst>
        <pc:spChg chg="mod">
          <ac:chgData name="Nancy Nierman" userId="072082d0-750d-4e30-b695-ae37045829e1" providerId="ADAL" clId="{DCECC29B-935E-4B77-907C-685C1E1A9989}" dt="2021-11-02T21:51:14.645" v="472" actId="20577"/>
          <ac:spMkLst>
            <pc:docMk/>
            <pc:sldMk cId="1419914073" sldId="684"/>
            <ac:spMk id="2" creationId="{DCA89FE3-B1EF-4416-8682-BCDBB4873928}"/>
          </ac:spMkLst>
        </pc:spChg>
        <pc:spChg chg="add del mod">
          <ac:chgData name="Nancy Nierman" userId="072082d0-750d-4e30-b695-ae37045829e1" providerId="ADAL" clId="{DCECC29B-935E-4B77-907C-685C1E1A9989}" dt="2021-11-02T21:51:33.279" v="474"/>
          <ac:spMkLst>
            <pc:docMk/>
            <pc:sldMk cId="1419914073" sldId="684"/>
            <ac:spMk id="5" creationId="{AECE38F5-2D2D-485C-BAB0-5AFA9A2AE688}"/>
          </ac:spMkLst>
        </pc:spChg>
        <pc:spChg chg="add mod">
          <ac:chgData name="Nancy Nierman" userId="072082d0-750d-4e30-b695-ae37045829e1" providerId="ADAL" clId="{DCECC29B-935E-4B77-907C-685C1E1A9989}" dt="2021-11-02T21:51:40.716" v="475" actId="255"/>
          <ac:spMkLst>
            <pc:docMk/>
            <pc:sldMk cId="1419914073" sldId="684"/>
            <ac:spMk id="7" creationId="{55711666-67EE-4C6C-89C0-0350EA7ABB4C}"/>
          </ac:spMkLst>
        </pc:spChg>
        <pc:spChg chg="del">
          <ac:chgData name="Nancy Nierman" userId="072082d0-750d-4e30-b695-ae37045829e1" providerId="ADAL" clId="{DCECC29B-935E-4B77-907C-685C1E1A9989}" dt="2021-11-02T21:51:19.373" v="473" actId="478"/>
          <ac:spMkLst>
            <pc:docMk/>
            <pc:sldMk cId="1419914073" sldId="684"/>
            <ac:spMk id="8" creationId="{66FD0973-83A8-4E22-908D-7FD1EAAC467C}"/>
          </ac:spMkLst>
        </pc:spChg>
      </pc:sldChg>
      <pc:sldChg chg="addSp delSp modSp del mod">
        <pc:chgData name="Nancy Nierman" userId="072082d0-750d-4e30-b695-ae37045829e1" providerId="ADAL" clId="{DCECC29B-935E-4B77-907C-685C1E1A9989}" dt="2021-11-02T22:04:10.925" v="1435" actId="47"/>
        <pc:sldMkLst>
          <pc:docMk/>
          <pc:sldMk cId="1603994585" sldId="685"/>
        </pc:sldMkLst>
        <pc:spChg chg="add mod">
          <ac:chgData name="Nancy Nierman" userId="072082d0-750d-4e30-b695-ae37045829e1" providerId="ADAL" clId="{DCECC29B-935E-4B77-907C-685C1E1A9989}" dt="2021-11-02T21:53:04.818" v="476" actId="478"/>
          <ac:spMkLst>
            <pc:docMk/>
            <pc:sldMk cId="1603994585" sldId="685"/>
            <ac:spMk id="5" creationId="{1E122FB4-8661-47E5-8D17-922D00E333F8}"/>
          </ac:spMkLst>
        </pc:spChg>
        <pc:spChg chg="del">
          <ac:chgData name="Nancy Nierman" userId="072082d0-750d-4e30-b695-ae37045829e1" providerId="ADAL" clId="{DCECC29B-935E-4B77-907C-685C1E1A9989}" dt="2021-11-02T21:53:04.818" v="476" actId="478"/>
          <ac:spMkLst>
            <pc:docMk/>
            <pc:sldMk cId="1603994585" sldId="685"/>
            <ac:spMk id="7" creationId="{55711666-67EE-4C6C-89C0-0350EA7ABB4C}"/>
          </ac:spMkLst>
        </pc:spChg>
      </pc:sldChg>
      <pc:sldChg chg="addSp delSp modSp mod">
        <pc:chgData name="Nancy Nierman" userId="072082d0-750d-4e30-b695-ae37045829e1" providerId="ADAL" clId="{DCECC29B-935E-4B77-907C-685C1E1A9989}" dt="2021-11-02T21:58:43.526" v="977" actId="207"/>
        <pc:sldMkLst>
          <pc:docMk/>
          <pc:sldMk cId="2532374956" sldId="686"/>
        </pc:sldMkLst>
        <pc:spChg chg="mod">
          <ac:chgData name="Nancy Nierman" userId="072082d0-750d-4e30-b695-ae37045829e1" providerId="ADAL" clId="{DCECC29B-935E-4B77-907C-685C1E1A9989}" dt="2021-11-02T21:54:20.006" v="611" actId="20577"/>
          <ac:spMkLst>
            <pc:docMk/>
            <pc:sldMk cId="2532374956" sldId="686"/>
            <ac:spMk id="2" creationId="{00000000-0000-0000-0000-000000000000}"/>
          </ac:spMkLst>
        </pc:spChg>
        <pc:spChg chg="add mod">
          <ac:chgData name="Nancy Nierman" userId="072082d0-750d-4e30-b695-ae37045829e1" providerId="ADAL" clId="{DCECC29B-935E-4B77-907C-685C1E1A9989}" dt="2021-11-02T21:57:41.649" v="813" actId="113"/>
          <ac:spMkLst>
            <pc:docMk/>
            <pc:sldMk cId="2532374956" sldId="686"/>
            <ac:spMk id="3" creationId="{393FCEBA-D633-434D-BCE6-4BECF8C42B14}"/>
          </ac:spMkLst>
        </pc:spChg>
        <pc:spChg chg="add mod">
          <ac:chgData name="Nancy Nierman" userId="072082d0-750d-4e30-b695-ae37045829e1" providerId="ADAL" clId="{DCECC29B-935E-4B77-907C-685C1E1A9989}" dt="2021-11-02T21:58:31.855" v="975" actId="1076"/>
          <ac:spMkLst>
            <pc:docMk/>
            <pc:sldMk cId="2532374956" sldId="686"/>
            <ac:spMk id="4" creationId="{8EF32F15-2FE0-4BD9-9559-1067B791CA6A}"/>
          </ac:spMkLst>
        </pc:spChg>
        <pc:spChg chg="add del mod">
          <ac:chgData name="Nancy Nierman" userId="072082d0-750d-4e30-b695-ae37045829e1" providerId="ADAL" clId="{DCECC29B-935E-4B77-907C-685C1E1A9989}" dt="2021-11-02T21:56:17.748" v="797" actId="478"/>
          <ac:spMkLst>
            <pc:docMk/>
            <pc:sldMk cId="2532374956" sldId="686"/>
            <ac:spMk id="5" creationId="{9345FC2C-F1FB-4127-86FA-80FAA3FCAF8E}"/>
          </ac:spMkLst>
        </pc:spChg>
        <pc:spChg chg="add mod">
          <ac:chgData name="Nancy Nierman" userId="072082d0-750d-4e30-b695-ae37045829e1" providerId="ADAL" clId="{DCECC29B-935E-4B77-907C-685C1E1A9989}" dt="2021-11-02T21:58:43.526" v="977" actId="207"/>
          <ac:spMkLst>
            <pc:docMk/>
            <pc:sldMk cId="2532374956" sldId="686"/>
            <ac:spMk id="7" creationId="{CFF93CFB-3F3F-42A9-9816-49CE54236DB1}"/>
          </ac:spMkLst>
        </pc:spChg>
        <pc:spChg chg="add del mod">
          <ac:chgData name="Nancy Nierman" userId="072082d0-750d-4e30-b695-ae37045829e1" providerId="ADAL" clId="{DCECC29B-935E-4B77-907C-685C1E1A9989}" dt="2021-11-02T21:58:35.443" v="976" actId="478"/>
          <ac:spMkLst>
            <pc:docMk/>
            <pc:sldMk cId="2532374956" sldId="686"/>
            <ac:spMk id="9" creationId="{7815DAE8-EAD5-44A3-8C03-A6A6BB4BC006}"/>
          </ac:spMkLst>
        </pc:spChg>
        <pc:graphicFrameChg chg="del modGraphic">
          <ac:chgData name="Nancy Nierman" userId="072082d0-750d-4e30-b695-ae37045829e1" providerId="ADAL" clId="{DCECC29B-935E-4B77-907C-685C1E1A9989}" dt="2021-11-02T21:54:23.623" v="613" actId="478"/>
          <ac:graphicFrameMkLst>
            <pc:docMk/>
            <pc:sldMk cId="2532374956" sldId="686"/>
            <ac:graphicFrameMk id="8" creationId="{89993953-D68B-41A2-93B4-F03376456293}"/>
          </ac:graphicFrameMkLst>
        </pc:graphicFrameChg>
      </pc:sldChg>
      <pc:sldChg chg="addSp delSp modSp mod">
        <pc:chgData name="Nancy Nierman" userId="072082d0-750d-4e30-b695-ae37045829e1" providerId="ADAL" clId="{DCECC29B-935E-4B77-907C-685C1E1A9989}" dt="2021-11-02T22:03:40.353" v="1434" actId="113"/>
        <pc:sldMkLst>
          <pc:docMk/>
          <pc:sldMk cId="1954278649" sldId="687"/>
        </pc:sldMkLst>
        <pc:spChg chg="mod">
          <ac:chgData name="Nancy Nierman" userId="072082d0-750d-4e30-b695-ae37045829e1" providerId="ADAL" clId="{DCECC29B-935E-4B77-907C-685C1E1A9989}" dt="2021-11-02T21:59:07.822" v="992" actId="20577"/>
          <ac:spMkLst>
            <pc:docMk/>
            <pc:sldMk cId="1954278649" sldId="687"/>
            <ac:spMk id="2" creationId="{00000000-0000-0000-0000-000000000000}"/>
          </ac:spMkLst>
        </pc:spChg>
        <pc:spChg chg="del mod">
          <ac:chgData name="Nancy Nierman" userId="072082d0-750d-4e30-b695-ae37045829e1" providerId="ADAL" clId="{DCECC29B-935E-4B77-907C-685C1E1A9989}" dt="2021-11-02T22:01:52.703" v="1191" actId="478"/>
          <ac:spMkLst>
            <pc:docMk/>
            <pc:sldMk cId="1954278649" sldId="687"/>
            <ac:spMk id="3" creationId="{393FCEBA-D633-434D-BCE6-4BECF8C42B14}"/>
          </ac:spMkLst>
        </pc:spChg>
        <pc:spChg chg="del">
          <ac:chgData name="Nancy Nierman" userId="072082d0-750d-4e30-b695-ae37045829e1" providerId="ADAL" clId="{DCECC29B-935E-4B77-907C-685C1E1A9989}" dt="2021-11-02T21:59:11.768" v="993" actId="478"/>
          <ac:spMkLst>
            <pc:docMk/>
            <pc:sldMk cId="1954278649" sldId="687"/>
            <ac:spMk id="4" creationId="{8EF32F15-2FE0-4BD9-9559-1067B791CA6A}"/>
          </ac:spMkLst>
        </pc:spChg>
        <pc:spChg chg="add mod">
          <ac:chgData name="Nancy Nierman" userId="072082d0-750d-4e30-b695-ae37045829e1" providerId="ADAL" clId="{DCECC29B-935E-4B77-907C-685C1E1A9989}" dt="2021-11-02T21:59:50.788" v="997" actId="255"/>
          <ac:spMkLst>
            <pc:docMk/>
            <pc:sldMk cId="1954278649" sldId="687"/>
            <ac:spMk id="6" creationId="{0BE193CF-9206-4A75-B087-166FEFED3402}"/>
          </ac:spMkLst>
        </pc:spChg>
        <pc:spChg chg="mod">
          <ac:chgData name="Nancy Nierman" userId="072082d0-750d-4e30-b695-ae37045829e1" providerId="ADAL" clId="{DCECC29B-935E-4B77-907C-685C1E1A9989}" dt="2021-11-02T22:01:48.918" v="1190" actId="14100"/>
          <ac:spMkLst>
            <pc:docMk/>
            <pc:sldMk cId="1954278649" sldId="687"/>
            <ac:spMk id="7" creationId="{CFF93CFB-3F3F-42A9-9816-49CE54236DB1}"/>
          </ac:spMkLst>
        </pc:spChg>
        <pc:spChg chg="add mod">
          <ac:chgData name="Nancy Nierman" userId="072082d0-750d-4e30-b695-ae37045829e1" providerId="ADAL" clId="{DCECC29B-935E-4B77-907C-685C1E1A9989}" dt="2021-11-02T22:03:40.353" v="1434" actId="113"/>
          <ac:spMkLst>
            <pc:docMk/>
            <pc:sldMk cId="1954278649" sldId="687"/>
            <ac:spMk id="8" creationId="{F6C4189E-2DF9-48A6-9D35-199F9287718F}"/>
          </ac:spMkLst>
        </pc:spChg>
      </pc:sldChg>
    </pc:docChg>
  </pc:docChgLst>
  <pc:docChgLst>
    <pc:chgData name="Carolina Rodriguez" userId="S::crodriguez@cssny.org::2c8a2a97-2971-4784-9eb4-99fb8dcff857" providerId="AD" clId="Web-{73B72B15-C596-4462-995C-E7ACF4198096}"/>
    <pc:docChg chg="modSld">
      <pc:chgData name="Carolina Rodriguez" userId="S::crodriguez@cssny.org::2c8a2a97-2971-4784-9eb4-99fb8dcff857" providerId="AD" clId="Web-{73B72B15-C596-4462-995C-E7ACF4198096}" dt="2021-11-03T01:46:56.530" v="31" actId="20577"/>
      <pc:docMkLst>
        <pc:docMk/>
      </pc:docMkLst>
      <pc:sldChg chg="modSp">
        <pc:chgData name="Carolina Rodriguez" userId="S::crodriguez@cssny.org::2c8a2a97-2971-4784-9eb4-99fb8dcff857" providerId="AD" clId="Web-{73B72B15-C596-4462-995C-E7ACF4198096}" dt="2021-11-03T01:42:43.773" v="4" actId="20577"/>
        <pc:sldMkLst>
          <pc:docMk/>
          <pc:sldMk cId="2662218622" sldId="398"/>
        </pc:sldMkLst>
        <pc:spChg chg="mod">
          <ac:chgData name="Carolina Rodriguez" userId="S::crodriguez@cssny.org::2c8a2a97-2971-4784-9eb4-99fb8dcff857" providerId="AD" clId="Web-{73B72B15-C596-4462-995C-E7ACF4198096}" dt="2021-11-03T01:42:43.773" v="4" actId="20577"/>
          <ac:spMkLst>
            <pc:docMk/>
            <pc:sldMk cId="2662218622" sldId="398"/>
            <ac:spMk id="3" creationId="{9FCF8D7A-5BD0-4970-B4AB-9ADA77B0DB2D}"/>
          </ac:spMkLst>
        </pc:spChg>
      </pc:sldChg>
      <pc:sldChg chg="modSp">
        <pc:chgData name="Carolina Rodriguez" userId="S::crodriguez@cssny.org::2c8a2a97-2971-4784-9eb4-99fb8dcff857" providerId="AD" clId="Web-{73B72B15-C596-4462-995C-E7ACF4198096}" dt="2021-11-03T01:44:17.197" v="14" actId="20577"/>
        <pc:sldMkLst>
          <pc:docMk/>
          <pc:sldMk cId="4173754338" sldId="671"/>
        </pc:sldMkLst>
        <pc:spChg chg="mod">
          <ac:chgData name="Carolina Rodriguez" userId="S::crodriguez@cssny.org::2c8a2a97-2971-4784-9eb4-99fb8dcff857" providerId="AD" clId="Web-{73B72B15-C596-4462-995C-E7ACF4198096}" dt="2021-11-03T01:44:17.197" v="14" actId="20577"/>
          <ac:spMkLst>
            <pc:docMk/>
            <pc:sldMk cId="4173754338" sldId="671"/>
            <ac:spMk id="3" creationId="{B06E0DC1-F9BA-4A7E-BB67-9B75C8EAEA37}"/>
          </ac:spMkLst>
        </pc:spChg>
      </pc:sldChg>
      <pc:sldChg chg="modSp">
        <pc:chgData name="Carolina Rodriguez" userId="S::crodriguez@cssny.org::2c8a2a97-2971-4784-9eb4-99fb8dcff857" providerId="AD" clId="Web-{73B72B15-C596-4462-995C-E7ACF4198096}" dt="2021-11-03T01:46:56.530" v="31" actId="20577"/>
        <pc:sldMkLst>
          <pc:docMk/>
          <pc:sldMk cId="1163212610" sldId="673"/>
        </pc:sldMkLst>
        <pc:spChg chg="mod">
          <ac:chgData name="Carolina Rodriguez" userId="S::crodriguez@cssny.org::2c8a2a97-2971-4784-9eb4-99fb8dcff857" providerId="AD" clId="Web-{73B72B15-C596-4462-995C-E7ACF4198096}" dt="2021-11-03T01:46:56.530" v="31" actId="20577"/>
          <ac:spMkLst>
            <pc:docMk/>
            <pc:sldMk cId="1163212610" sldId="673"/>
            <ac:spMk id="3" creationId="{84D738A9-A8B0-43CE-976B-C7E0AC7D4B2F}"/>
          </ac:spMkLst>
        </pc:spChg>
      </pc:sldChg>
    </pc:docChg>
  </pc:docChgLst>
  <pc:docChgLst>
    <pc:chgData name="Nancy Nierman" userId="S::nnierman@cssny.org::072082d0-750d-4e30-b695-ae37045829e1" providerId="AD" clId="Web-{444CA28E-5DC2-9D55-D400-A42485B09FED}"/>
    <pc:docChg chg="delSld modSld">
      <pc:chgData name="Nancy Nierman" userId="S::nnierman@cssny.org::072082d0-750d-4e30-b695-ae37045829e1" providerId="AD" clId="Web-{444CA28E-5DC2-9D55-D400-A42485B09FED}" dt="2021-11-02T22:24:02.225" v="212" actId="20577"/>
      <pc:docMkLst>
        <pc:docMk/>
      </pc:docMkLst>
      <pc:sldChg chg="modSp">
        <pc:chgData name="Nancy Nierman" userId="S::nnierman@cssny.org::072082d0-750d-4e30-b695-ae37045829e1" providerId="AD" clId="Web-{444CA28E-5DC2-9D55-D400-A42485B09FED}" dt="2021-11-02T22:23:47.271" v="211" actId="20577"/>
        <pc:sldMkLst>
          <pc:docMk/>
          <pc:sldMk cId="1685962252" sldId="426"/>
        </pc:sldMkLst>
        <pc:spChg chg="mod">
          <ac:chgData name="Nancy Nierman" userId="S::nnierman@cssny.org::072082d0-750d-4e30-b695-ae37045829e1" providerId="AD" clId="Web-{444CA28E-5DC2-9D55-D400-A42485B09FED}" dt="2021-11-02T22:23:47.271" v="211" actId="20577"/>
          <ac:spMkLst>
            <pc:docMk/>
            <pc:sldMk cId="1685962252" sldId="426"/>
            <ac:spMk id="3" creationId="{8AB61409-624A-4627-B10F-7F5EAB8C393A}"/>
          </ac:spMkLst>
        </pc:spChg>
      </pc:sldChg>
      <pc:sldChg chg="modSp">
        <pc:chgData name="Nancy Nierman" userId="S::nnierman@cssny.org::072082d0-750d-4e30-b695-ae37045829e1" providerId="AD" clId="Web-{444CA28E-5DC2-9D55-D400-A42485B09FED}" dt="2021-11-02T22:24:02.225" v="212" actId="20577"/>
        <pc:sldMkLst>
          <pc:docMk/>
          <pc:sldMk cId="2830340945" sldId="427"/>
        </pc:sldMkLst>
        <pc:spChg chg="mod">
          <ac:chgData name="Nancy Nierman" userId="S::nnierman@cssny.org::072082d0-750d-4e30-b695-ae37045829e1" providerId="AD" clId="Web-{444CA28E-5DC2-9D55-D400-A42485B09FED}" dt="2021-11-02T22:24:02.225" v="212" actId="20577"/>
          <ac:spMkLst>
            <pc:docMk/>
            <pc:sldMk cId="2830340945" sldId="427"/>
            <ac:spMk id="3" creationId="{8AB61409-624A-4627-B10F-7F5EAB8C393A}"/>
          </ac:spMkLst>
        </pc:spChg>
      </pc:sldChg>
      <pc:sldChg chg="del">
        <pc:chgData name="Nancy Nierman" userId="S::nnierman@cssny.org::072082d0-750d-4e30-b695-ae37045829e1" providerId="AD" clId="Web-{444CA28E-5DC2-9D55-D400-A42485B09FED}" dt="2021-11-02T22:23:30.442" v="210"/>
        <pc:sldMkLst>
          <pc:docMk/>
          <pc:sldMk cId="4241923103" sldId="669"/>
        </pc:sldMkLst>
      </pc:sldChg>
    </pc:docChg>
  </pc:docChgLst>
  <pc:docChgLst>
    <pc:chgData name="Carolina Rodriguez" userId="S::crodriguez@cssny.org::2c8a2a97-2971-4784-9eb4-99fb8dcff857" providerId="AD" clId="Web-{00DB9FFF-5DA7-4376-A6E3-A300B8BD1CD3}"/>
    <pc:docChg chg="addSld delSld modSld">
      <pc:chgData name="Carolina Rodriguez" userId="S::crodriguez@cssny.org::2c8a2a97-2971-4784-9eb4-99fb8dcff857" providerId="AD" clId="Web-{00DB9FFF-5DA7-4376-A6E3-A300B8BD1CD3}" dt="2021-11-02T21:03:36.888" v="3"/>
      <pc:docMkLst>
        <pc:docMk/>
      </pc:docMkLst>
      <pc:sldChg chg="addSp delSp modSp">
        <pc:chgData name="Carolina Rodriguez" userId="S::crodriguez@cssny.org::2c8a2a97-2971-4784-9eb4-99fb8dcff857" providerId="AD" clId="Web-{00DB9FFF-5DA7-4376-A6E3-A300B8BD1CD3}" dt="2021-11-02T21:03:30.810" v="2"/>
        <pc:sldMkLst>
          <pc:docMk/>
          <pc:sldMk cId="2531205613" sldId="388"/>
        </pc:sldMkLst>
        <pc:picChg chg="add del mod">
          <ac:chgData name="Carolina Rodriguez" userId="S::crodriguez@cssny.org::2c8a2a97-2971-4784-9eb4-99fb8dcff857" providerId="AD" clId="Web-{00DB9FFF-5DA7-4376-A6E3-A300B8BD1CD3}" dt="2021-11-02T21:03:30.810" v="2"/>
          <ac:picMkLst>
            <pc:docMk/>
            <pc:sldMk cId="2531205613" sldId="388"/>
            <ac:picMk id="4" creationId="{E62845C6-EF38-4270-AB8B-090FBB9F97F2}"/>
          </ac:picMkLst>
        </pc:picChg>
      </pc:sldChg>
      <pc:sldChg chg="add del replId">
        <pc:chgData name="Carolina Rodriguez" userId="S::crodriguez@cssny.org::2c8a2a97-2971-4784-9eb4-99fb8dcff857" providerId="AD" clId="Web-{00DB9FFF-5DA7-4376-A6E3-A300B8BD1CD3}" dt="2021-11-02T21:03:36.888" v="3"/>
        <pc:sldMkLst>
          <pc:docMk/>
          <pc:sldMk cId="3077328267" sldId="684"/>
        </pc:sldMkLst>
      </pc:sldChg>
    </pc:docChg>
  </pc:docChgLst>
  <pc:docChgLst>
    <pc:chgData name="Nancy Nierman" userId="S::nnierman@cssny.org::072082d0-750d-4e30-b695-ae37045829e1" providerId="AD" clId="Web-{F649B63D-130D-F9DB-1919-2E5D818AF7C5}"/>
    <pc:docChg chg="modSld">
      <pc:chgData name="Nancy Nierman" userId="S::nnierman@cssny.org::072082d0-750d-4e30-b695-ae37045829e1" providerId="AD" clId="Web-{F649B63D-130D-F9DB-1919-2E5D818AF7C5}" dt="2021-11-03T13:08:44.251" v="10" actId="1076"/>
      <pc:docMkLst>
        <pc:docMk/>
      </pc:docMkLst>
      <pc:sldChg chg="modSp">
        <pc:chgData name="Nancy Nierman" userId="S::nnierman@cssny.org::072082d0-750d-4e30-b695-ae37045829e1" providerId="AD" clId="Web-{F649B63D-130D-F9DB-1919-2E5D818AF7C5}" dt="2021-11-03T13:07:47.391" v="2" actId="1076"/>
        <pc:sldMkLst>
          <pc:docMk/>
          <pc:sldMk cId="0" sldId="291"/>
        </pc:sldMkLst>
        <pc:grpChg chg="mod">
          <ac:chgData name="Nancy Nierman" userId="S::nnierman@cssny.org::072082d0-750d-4e30-b695-ae37045829e1" providerId="AD" clId="Web-{F649B63D-130D-F9DB-1919-2E5D818AF7C5}" dt="2021-11-03T13:07:47.391" v="2" actId="1076"/>
          <ac:grpSpMkLst>
            <pc:docMk/>
            <pc:sldMk cId="0" sldId="291"/>
            <ac:grpSpMk id="5" creationId="{00000000-0000-0000-0000-000000000000}"/>
          </ac:grpSpMkLst>
        </pc:grpChg>
      </pc:sldChg>
      <pc:sldChg chg="modSp">
        <pc:chgData name="Nancy Nierman" userId="S::nnierman@cssny.org::072082d0-750d-4e30-b695-ae37045829e1" providerId="AD" clId="Web-{F649B63D-130D-F9DB-1919-2E5D818AF7C5}" dt="2021-11-03T13:08:16.595" v="9" actId="1076"/>
        <pc:sldMkLst>
          <pc:docMk/>
          <pc:sldMk cId="0" sldId="292"/>
        </pc:sldMkLst>
        <pc:spChg chg="mod">
          <ac:chgData name="Nancy Nierman" userId="S::nnierman@cssny.org::072082d0-750d-4e30-b695-ae37045829e1" providerId="AD" clId="Web-{F649B63D-130D-F9DB-1919-2E5D818AF7C5}" dt="2021-11-03T13:08:14.657" v="8" actId="20577"/>
          <ac:spMkLst>
            <pc:docMk/>
            <pc:sldMk cId="0" sldId="292"/>
            <ac:spMk id="4" creationId="{00000000-0000-0000-0000-000000000000}"/>
          </ac:spMkLst>
        </pc:spChg>
        <pc:grpChg chg="mod">
          <ac:chgData name="Nancy Nierman" userId="S::nnierman@cssny.org::072082d0-750d-4e30-b695-ae37045829e1" providerId="AD" clId="Web-{F649B63D-130D-F9DB-1919-2E5D818AF7C5}" dt="2021-11-03T13:08:16.595" v="9" actId="1076"/>
          <ac:grpSpMkLst>
            <pc:docMk/>
            <pc:sldMk cId="0" sldId="292"/>
            <ac:grpSpMk id="6" creationId="{00000000-0000-0000-0000-000000000000}"/>
          </ac:grpSpMkLst>
        </pc:grpChg>
      </pc:sldChg>
      <pc:sldChg chg="modSp">
        <pc:chgData name="Nancy Nierman" userId="S::nnierman@cssny.org::072082d0-750d-4e30-b695-ae37045829e1" providerId="AD" clId="Web-{F649B63D-130D-F9DB-1919-2E5D818AF7C5}" dt="2021-11-03T13:08:44.251" v="10" actId="1076"/>
        <pc:sldMkLst>
          <pc:docMk/>
          <pc:sldMk cId="0" sldId="293"/>
        </pc:sldMkLst>
        <pc:spChg chg="mod">
          <ac:chgData name="Nancy Nierman" userId="S::nnierman@cssny.org::072082d0-750d-4e30-b695-ae37045829e1" providerId="AD" clId="Web-{F649B63D-130D-F9DB-1919-2E5D818AF7C5}" dt="2021-11-03T13:08:44.251" v="10" actId="1076"/>
          <ac:spMkLst>
            <pc:docMk/>
            <pc:sldMk cId="0" sldId="293"/>
            <ac:spMk id="11" creationId="{00000000-0000-0000-0000-000000000000}"/>
          </ac:spMkLst>
        </pc:spChg>
      </pc:sldChg>
      <pc:sldChg chg="modSp">
        <pc:chgData name="Nancy Nierman" userId="S::nnierman@cssny.org::072082d0-750d-4e30-b695-ae37045829e1" providerId="AD" clId="Web-{F649B63D-130D-F9DB-1919-2E5D818AF7C5}" dt="2021-11-03T13:04:35.840" v="1" actId="20577"/>
        <pc:sldMkLst>
          <pc:docMk/>
          <pc:sldMk cId="793322444" sldId="689"/>
        </pc:sldMkLst>
        <pc:spChg chg="mod">
          <ac:chgData name="Nancy Nierman" userId="S::nnierman@cssny.org::072082d0-750d-4e30-b695-ae37045829e1" providerId="AD" clId="Web-{F649B63D-130D-F9DB-1919-2E5D818AF7C5}" dt="2021-11-03T13:04:35.840" v="1" actId="20577"/>
          <ac:spMkLst>
            <pc:docMk/>
            <pc:sldMk cId="793322444" sldId="689"/>
            <ac:spMk id="2" creationId="{0D725A32-8C24-49E9-8981-DC84C9EC1BBF}"/>
          </ac:spMkLst>
        </pc:spChg>
      </pc:sldChg>
    </pc:docChg>
  </pc:docChgLst>
  <pc:docChgLst>
    <pc:chgData name="Nancy Nierman" userId="S::nnierman@cssny.org::072082d0-750d-4e30-b695-ae37045829e1" providerId="AD" clId="Web-{9CE3A90E-21AF-43F4-2031-E6E70DE91B38}"/>
    <pc:docChg chg="addSld delSld modSld">
      <pc:chgData name="Nancy Nierman" userId="S::nnierman@cssny.org::072082d0-750d-4e30-b695-ae37045829e1" providerId="AD" clId="Web-{9CE3A90E-21AF-43F4-2031-E6E70DE91B38}" dt="2021-11-02T21:13:15.260" v="55" actId="20577"/>
      <pc:docMkLst>
        <pc:docMk/>
      </pc:docMkLst>
      <pc:sldChg chg="del">
        <pc:chgData name="Nancy Nierman" userId="S::nnierman@cssny.org::072082d0-750d-4e30-b695-ae37045829e1" providerId="AD" clId="Web-{9CE3A90E-21AF-43F4-2031-E6E70DE91B38}" dt="2021-11-02T21:11:32.210" v="27"/>
        <pc:sldMkLst>
          <pc:docMk/>
          <pc:sldMk cId="2918228470" sldId="265"/>
        </pc:sldMkLst>
      </pc:sldChg>
      <pc:sldChg chg="del">
        <pc:chgData name="Nancy Nierman" userId="S::nnierman@cssny.org::072082d0-750d-4e30-b695-ae37045829e1" providerId="AD" clId="Web-{9CE3A90E-21AF-43F4-2031-E6E70DE91B38}" dt="2021-11-02T21:11:31.007" v="26"/>
        <pc:sldMkLst>
          <pc:docMk/>
          <pc:sldMk cId="1482121399" sldId="267"/>
        </pc:sldMkLst>
      </pc:sldChg>
      <pc:sldChg chg="modSp">
        <pc:chgData name="Nancy Nierman" userId="S::nnierman@cssny.org::072082d0-750d-4e30-b695-ae37045829e1" providerId="AD" clId="Web-{9CE3A90E-21AF-43F4-2031-E6E70DE91B38}" dt="2021-11-02T21:13:15.260" v="55" actId="20577"/>
        <pc:sldMkLst>
          <pc:docMk/>
          <pc:sldMk cId="2662218622" sldId="398"/>
        </pc:sldMkLst>
        <pc:spChg chg="mod">
          <ac:chgData name="Nancy Nierman" userId="S::nnierman@cssny.org::072082d0-750d-4e30-b695-ae37045829e1" providerId="AD" clId="Web-{9CE3A90E-21AF-43F4-2031-E6E70DE91B38}" dt="2021-11-02T21:13:15.260" v="55" actId="20577"/>
          <ac:spMkLst>
            <pc:docMk/>
            <pc:sldMk cId="2662218622" sldId="398"/>
            <ac:spMk id="3" creationId="{9FCF8D7A-5BD0-4970-B4AB-9ADA77B0DB2D}"/>
          </ac:spMkLst>
        </pc:spChg>
      </pc:sldChg>
      <pc:sldChg chg="modSp">
        <pc:chgData name="Nancy Nierman" userId="S::nnierman@cssny.org::072082d0-750d-4e30-b695-ae37045829e1" providerId="AD" clId="Web-{9CE3A90E-21AF-43F4-2031-E6E70DE91B38}" dt="2021-11-02T20:45:28.262" v="15" actId="20577"/>
        <pc:sldMkLst>
          <pc:docMk/>
          <pc:sldMk cId="4119952230" sldId="426"/>
        </pc:sldMkLst>
        <pc:spChg chg="mod">
          <ac:chgData name="Nancy Nierman" userId="S::nnierman@cssny.org::072082d0-750d-4e30-b695-ae37045829e1" providerId="AD" clId="Web-{9CE3A90E-21AF-43F4-2031-E6E70DE91B38}" dt="2021-11-02T20:45:28.262" v="15" actId="20577"/>
          <ac:spMkLst>
            <pc:docMk/>
            <pc:sldMk cId="4119952230" sldId="426"/>
            <ac:spMk id="2" creationId="{38968EAB-5D69-4C4F-8C66-72B2CDBE3A12}"/>
          </ac:spMkLst>
        </pc:spChg>
      </pc:sldChg>
      <pc:sldChg chg="del">
        <pc:chgData name="Nancy Nierman" userId="S::nnierman@cssny.org::072082d0-750d-4e30-b695-ae37045829e1" providerId="AD" clId="Web-{9CE3A90E-21AF-43F4-2031-E6E70DE91B38}" dt="2021-11-02T21:11:14.475" v="20"/>
        <pc:sldMkLst>
          <pc:docMk/>
          <pc:sldMk cId="199479470" sldId="542"/>
        </pc:sldMkLst>
      </pc:sldChg>
      <pc:sldChg chg="modSp">
        <pc:chgData name="Nancy Nierman" userId="S::nnierman@cssny.org::072082d0-750d-4e30-b695-ae37045829e1" providerId="AD" clId="Web-{9CE3A90E-21AF-43F4-2031-E6E70DE91B38}" dt="2021-11-02T20:42:30.789" v="13" actId="20577"/>
        <pc:sldMkLst>
          <pc:docMk/>
          <pc:sldMk cId="2732454531" sldId="544"/>
        </pc:sldMkLst>
        <pc:spChg chg="mod">
          <ac:chgData name="Nancy Nierman" userId="S::nnierman@cssny.org::072082d0-750d-4e30-b695-ae37045829e1" providerId="AD" clId="Web-{9CE3A90E-21AF-43F4-2031-E6E70DE91B38}" dt="2021-11-02T20:42:30.789" v="13" actId="20577"/>
          <ac:spMkLst>
            <pc:docMk/>
            <pc:sldMk cId="2732454531" sldId="544"/>
            <ac:spMk id="3" creationId="{00000000-0000-0000-0000-000000000000}"/>
          </ac:spMkLst>
        </pc:spChg>
      </pc:sldChg>
      <pc:sldChg chg="del">
        <pc:chgData name="Nancy Nierman" userId="S::nnierman@cssny.org::072082d0-750d-4e30-b695-ae37045829e1" providerId="AD" clId="Web-{9CE3A90E-21AF-43F4-2031-E6E70DE91B38}" dt="2021-11-02T21:11:14.475" v="23"/>
        <pc:sldMkLst>
          <pc:docMk/>
          <pc:sldMk cId="2431208631" sldId="547"/>
        </pc:sldMkLst>
      </pc:sldChg>
      <pc:sldChg chg="del">
        <pc:chgData name="Nancy Nierman" userId="S::nnierman@cssny.org::072082d0-750d-4e30-b695-ae37045829e1" providerId="AD" clId="Web-{9CE3A90E-21AF-43F4-2031-E6E70DE91B38}" dt="2021-11-02T21:11:14.475" v="18"/>
        <pc:sldMkLst>
          <pc:docMk/>
          <pc:sldMk cId="327178283" sldId="574"/>
        </pc:sldMkLst>
      </pc:sldChg>
      <pc:sldChg chg="del">
        <pc:chgData name="Nancy Nierman" userId="S::nnierman@cssny.org::072082d0-750d-4e30-b695-ae37045829e1" providerId="AD" clId="Web-{9CE3A90E-21AF-43F4-2031-E6E70DE91B38}" dt="2021-11-02T21:11:14.475" v="19"/>
        <pc:sldMkLst>
          <pc:docMk/>
          <pc:sldMk cId="2609998349" sldId="575"/>
        </pc:sldMkLst>
      </pc:sldChg>
      <pc:sldChg chg="del">
        <pc:chgData name="Nancy Nierman" userId="S::nnierman@cssny.org::072082d0-750d-4e30-b695-ae37045829e1" providerId="AD" clId="Web-{9CE3A90E-21AF-43F4-2031-E6E70DE91B38}" dt="2021-11-02T21:11:14.475" v="22"/>
        <pc:sldMkLst>
          <pc:docMk/>
          <pc:sldMk cId="772503433" sldId="592"/>
        </pc:sldMkLst>
      </pc:sldChg>
      <pc:sldChg chg="del">
        <pc:chgData name="Nancy Nierman" userId="S::nnierman@cssny.org::072082d0-750d-4e30-b695-ae37045829e1" providerId="AD" clId="Web-{9CE3A90E-21AF-43F4-2031-E6E70DE91B38}" dt="2021-11-02T21:11:33.413" v="28"/>
        <pc:sldMkLst>
          <pc:docMk/>
          <pc:sldMk cId="2392100782" sldId="599"/>
        </pc:sldMkLst>
      </pc:sldChg>
      <pc:sldChg chg="del">
        <pc:chgData name="Nancy Nierman" userId="S::nnierman@cssny.org::072082d0-750d-4e30-b695-ae37045829e1" providerId="AD" clId="Web-{9CE3A90E-21AF-43F4-2031-E6E70DE91B38}" dt="2021-11-02T21:11:14.475" v="24"/>
        <pc:sldMkLst>
          <pc:docMk/>
          <pc:sldMk cId="2479136469" sldId="602"/>
        </pc:sldMkLst>
      </pc:sldChg>
      <pc:sldChg chg="modSp">
        <pc:chgData name="Nancy Nierman" userId="S::nnierman@cssny.org::072082d0-750d-4e30-b695-ae37045829e1" providerId="AD" clId="Web-{9CE3A90E-21AF-43F4-2031-E6E70DE91B38}" dt="2021-11-02T20:40:42.145" v="11" actId="20577"/>
        <pc:sldMkLst>
          <pc:docMk/>
          <pc:sldMk cId="1163212610" sldId="673"/>
        </pc:sldMkLst>
        <pc:spChg chg="mod">
          <ac:chgData name="Nancy Nierman" userId="S::nnierman@cssny.org::072082d0-750d-4e30-b695-ae37045829e1" providerId="AD" clId="Web-{9CE3A90E-21AF-43F4-2031-E6E70DE91B38}" dt="2021-11-02T20:40:42.145" v="11" actId="20577"/>
          <ac:spMkLst>
            <pc:docMk/>
            <pc:sldMk cId="1163212610" sldId="673"/>
            <ac:spMk id="3" creationId="{84D738A9-A8B0-43CE-976B-C7E0AC7D4B2F}"/>
          </ac:spMkLst>
        </pc:spChg>
      </pc:sldChg>
      <pc:sldChg chg="del">
        <pc:chgData name="Nancy Nierman" userId="S::nnierman@cssny.org::072082d0-750d-4e30-b695-ae37045829e1" providerId="AD" clId="Web-{9CE3A90E-21AF-43F4-2031-E6E70DE91B38}" dt="2021-11-02T21:11:14.475" v="21"/>
        <pc:sldMkLst>
          <pc:docMk/>
          <pc:sldMk cId="3131762502" sldId="677"/>
        </pc:sldMkLst>
      </pc:sldChg>
      <pc:sldChg chg="del">
        <pc:chgData name="Nancy Nierman" userId="S::nnierman@cssny.org::072082d0-750d-4e30-b695-ae37045829e1" providerId="AD" clId="Web-{9CE3A90E-21AF-43F4-2031-E6E70DE91B38}" dt="2021-11-02T21:11:14.475" v="25"/>
        <pc:sldMkLst>
          <pc:docMk/>
          <pc:sldMk cId="544839545" sldId="678"/>
        </pc:sldMkLst>
      </pc:sldChg>
      <pc:sldChg chg="new del">
        <pc:chgData name="Nancy Nierman" userId="S::nnierman@cssny.org::072082d0-750d-4e30-b695-ae37045829e1" providerId="AD" clId="Web-{9CE3A90E-21AF-43F4-2031-E6E70DE91B38}" dt="2021-11-02T20:58:22.314" v="17"/>
        <pc:sldMkLst>
          <pc:docMk/>
          <pc:sldMk cId="3118969808" sldId="680"/>
        </pc:sldMkLst>
      </pc:sldChg>
    </pc:docChg>
  </pc:docChgLst>
  <pc:docChgLst>
    <pc:chgData name="Nancy Nierman" userId="S::nnierman@cssny.org::072082d0-750d-4e30-b695-ae37045829e1" providerId="AD" clId="Web-{A9F1BA58-86CA-1A7E-CA21-E27A19361CB3}"/>
    <pc:docChg chg="modSld">
      <pc:chgData name="Nancy Nierman" userId="S::nnierman@cssny.org::072082d0-750d-4e30-b695-ae37045829e1" providerId="AD" clId="Web-{A9F1BA58-86CA-1A7E-CA21-E27A19361CB3}" dt="2021-11-02T22:33:26.266" v="11" actId="20577"/>
      <pc:docMkLst>
        <pc:docMk/>
      </pc:docMkLst>
      <pc:sldChg chg="modSp">
        <pc:chgData name="Nancy Nierman" userId="S::nnierman@cssny.org::072082d0-750d-4e30-b695-ae37045829e1" providerId="AD" clId="Web-{A9F1BA58-86CA-1A7E-CA21-E27A19361CB3}" dt="2021-11-02T22:33:26.266" v="11" actId="20577"/>
        <pc:sldMkLst>
          <pc:docMk/>
          <pc:sldMk cId="952605748" sldId="667"/>
        </pc:sldMkLst>
        <pc:spChg chg="mod">
          <ac:chgData name="Nancy Nierman" userId="S::nnierman@cssny.org::072082d0-750d-4e30-b695-ae37045829e1" providerId="AD" clId="Web-{A9F1BA58-86CA-1A7E-CA21-E27A19361CB3}" dt="2021-11-02T22:33:26.266" v="11" actId="20577"/>
          <ac:spMkLst>
            <pc:docMk/>
            <pc:sldMk cId="952605748" sldId="667"/>
            <ac:spMk id="4" creationId="{FE2C683A-0C49-4E06-8BB9-A2EE2FA1CD1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1D84B-2C14-417E-988C-394D6B5A1A93}" type="doc">
      <dgm:prSet loTypeId="urn:microsoft.com/office/officeart/2005/8/layout/hProcess9" loCatId="process" qsTypeId="urn:microsoft.com/office/officeart/2005/8/quickstyle/simple1" qsCatId="simple" csTypeId="urn:microsoft.com/office/officeart/2005/8/colors/accent6_1" csCatId="accent6" phldr="1"/>
      <dgm:spPr/>
      <dgm:t>
        <a:bodyPr/>
        <a:lstStyle/>
        <a:p>
          <a:endParaRPr lang="en-US"/>
        </a:p>
      </dgm:t>
    </dgm:pt>
    <dgm:pt modelId="{9EDC0E65-DFE9-4B14-A847-CDDAC762E3EC}">
      <dgm:prSet custT="1"/>
      <dgm:spPr/>
      <dgm:t>
        <a:bodyPr/>
        <a:lstStyle/>
        <a:p>
          <a:r>
            <a:rPr lang="en-US" sz="1600" b="1" kern="1200">
              <a:latin typeface="Barlow" panose="00000500000000000000" pitchFamily="2" charset="0"/>
            </a:rPr>
            <a:t>Direct Loans </a:t>
          </a:r>
          <a:r>
            <a:rPr lang="en-US" sz="1600" kern="1200">
              <a:latin typeface="Barlow" panose="00000500000000000000" pitchFamily="2" charset="0"/>
              <a:ea typeface="+mn-ea"/>
              <a:cs typeface="+mn-cs"/>
            </a:rPr>
            <a:t>$1.1503 trillion 34.2 mil borrowers</a:t>
          </a:r>
        </a:p>
      </dgm:t>
    </dgm:pt>
    <dgm:pt modelId="{2C66686B-D941-4B6E-ADA5-3D8EBD91B13B}" type="parTrans" cxnId="{4915B840-7630-4482-ADC1-C37B280332ED}">
      <dgm:prSet/>
      <dgm:spPr/>
      <dgm:t>
        <a:bodyPr/>
        <a:lstStyle/>
        <a:p>
          <a:endParaRPr lang="en-US"/>
        </a:p>
      </dgm:t>
    </dgm:pt>
    <dgm:pt modelId="{21575DDD-3D7D-4194-ACB8-52C203397CB8}" type="sibTrans" cxnId="{4915B840-7630-4482-ADC1-C37B280332ED}">
      <dgm:prSet/>
      <dgm:spPr/>
      <dgm:t>
        <a:bodyPr/>
        <a:lstStyle/>
        <a:p>
          <a:endParaRPr lang="en-US"/>
        </a:p>
      </dgm:t>
    </dgm:pt>
    <dgm:pt modelId="{88358763-23C7-47BC-A318-CAD1F215B41D}">
      <dgm:prSet custT="1"/>
      <dgm:spPr/>
      <dgm:t>
        <a:bodyPr/>
        <a:lstStyle/>
        <a:p>
          <a:r>
            <a:rPr lang="en-US" sz="1600" b="1">
              <a:latin typeface="Barlow" panose="00000500000000000000" pitchFamily="2" charset="0"/>
            </a:rPr>
            <a:t>FFEL Loans </a:t>
          </a:r>
        </a:p>
        <a:p>
          <a:r>
            <a:rPr lang="en-US" sz="1600">
              <a:latin typeface="Barlow" panose="00000500000000000000" pitchFamily="2" charset="0"/>
            </a:rPr>
            <a:t>$281.8 billion </a:t>
          </a:r>
        </a:p>
        <a:p>
          <a:r>
            <a:rPr lang="en-US" sz="1600">
              <a:latin typeface="Barlow" panose="00000500000000000000" pitchFamily="2" charset="0"/>
            </a:rPr>
            <a:t>13.5 mil borrowers </a:t>
          </a:r>
        </a:p>
        <a:p>
          <a:r>
            <a:rPr lang="en-US" sz="1200" b="1">
              <a:latin typeface="Barlow" panose="00000500000000000000" pitchFamily="2" charset="0"/>
            </a:rPr>
            <a:t>The program stopped lending in 2010.</a:t>
          </a:r>
        </a:p>
      </dgm:t>
    </dgm:pt>
    <dgm:pt modelId="{AD0E52A0-DB55-4859-AF06-A9D7C8073A73}" type="parTrans" cxnId="{0DB17FE3-7D9D-4E55-9E39-CAA9D4948CC0}">
      <dgm:prSet/>
      <dgm:spPr/>
      <dgm:t>
        <a:bodyPr/>
        <a:lstStyle/>
        <a:p>
          <a:endParaRPr lang="en-US"/>
        </a:p>
      </dgm:t>
    </dgm:pt>
    <dgm:pt modelId="{4F2F4D64-CFD5-4976-B798-5276A1B14872}" type="sibTrans" cxnId="{0DB17FE3-7D9D-4E55-9E39-CAA9D4948CC0}">
      <dgm:prSet/>
      <dgm:spPr/>
      <dgm:t>
        <a:bodyPr/>
        <a:lstStyle/>
        <a:p>
          <a:endParaRPr lang="en-US"/>
        </a:p>
      </dgm:t>
    </dgm:pt>
    <dgm:pt modelId="{71B5D50A-EE66-47AF-A4CF-EBDB654E8D98}">
      <dgm:prSet custT="1"/>
      <dgm:spPr/>
      <dgm:t>
        <a:bodyPr/>
        <a:lstStyle/>
        <a:p>
          <a:r>
            <a:rPr lang="en-US" sz="1600" b="1">
              <a:latin typeface="Barlow" panose="00000500000000000000" pitchFamily="2" charset="0"/>
            </a:rPr>
            <a:t>Perkins Loans </a:t>
          </a:r>
        </a:p>
        <a:p>
          <a:r>
            <a:rPr lang="en-US" sz="1600">
              <a:latin typeface="Barlow" panose="00000500000000000000" pitchFamily="2" charset="0"/>
            </a:rPr>
            <a:t>$7.1 billion </a:t>
          </a:r>
        </a:p>
        <a:p>
          <a:r>
            <a:rPr lang="en-US" sz="1600">
              <a:latin typeface="Barlow" panose="00000500000000000000" pitchFamily="2" charset="0"/>
            </a:rPr>
            <a:t>2.3 mil borrowers </a:t>
          </a:r>
        </a:p>
        <a:p>
          <a:r>
            <a:rPr lang="en-US" sz="1200" b="1">
              <a:latin typeface="Barlow" panose="00000500000000000000" pitchFamily="2" charset="0"/>
            </a:rPr>
            <a:t>The program stopped lending in 2018.</a:t>
          </a:r>
        </a:p>
      </dgm:t>
    </dgm:pt>
    <dgm:pt modelId="{CE87D078-DCEE-40B8-B78B-E3F3E7E9D3DC}" type="parTrans" cxnId="{62929696-64BE-4EF8-9FD8-82D7A9E0D20A}">
      <dgm:prSet/>
      <dgm:spPr/>
      <dgm:t>
        <a:bodyPr/>
        <a:lstStyle/>
        <a:p>
          <a:endParaRPr lang="en-US"/>
        </a:p>
      </dgm:t>
    </dgm:pt>
    <dgm:pt modelId="{12565EB2-B41F-4445-9645-F78E16709D7F}" type="sibTrans" cxnId="{62929696-64BE-4EF8-9FD8-82D7A9E0D20A}">
      <dgm:prSet/>
      <dgm:spPr/>
      <dgm:t>
        <a:bodyPr/>
        <a:lstStyle/>
        <a:p>
          <a:endParaRPr lang="en-US"/>
        </a:p>
      </dgm:t>
    </dgm:pt>
    <dgm:pt modelId="{93F2C7EA-9258-4ED0-88FD-DFD8793D4443}">
      <dgm:prSet custT="1"/>
      <dgm:spPr/>
      <dgm:t>
        <a:bodyPr/>
        <a:lstStyle/>
        <a:p>
          <a:r>
            <a:rPr lang="en-US" sz="1600" b="1">
              <a:latin typeface="Barlow" panose="00000500000000000000" pitchFamily="2" charset="0"/>
            </a:rPr>
            <a:t>Total </a:t>
          </a:r>
        </a:p>
        <a:p>
          <a:r>
            <a:rPr lang="en-US" sz="1600">
              <a:latin typeface="Barlow" panose="00000500000000000000" pitchFamily="2" charset="0"/>
            </a:rPr>
            <a:t>$1.4392 trillion, 42.9 mil borrowers</a:t>
          </a:r>
        </a:p>
      </dgm:t>
    </dgm:pt>
    <dgm:pt modelId="{4F8CA986-2845-4AF3-AB11-100986C4C9A7}" type="parTrans" cxnId="{553DE24B-868F-4844-91A4-7F428A8853E4}">
      <dgm:prSet/>
      <dgm:spPr/>
      <dgm:t>
        <a:bodyPr/>
        <a:lstStyle/>
        <a:p>
          <a:endParaRPr lang="en-US"/>
        </a:p>
      </dgm:t>
    </dgm:pt>
    <dgm:pt modelId="{C9E0F8B7-EA73-457C-B92C-E3B81364792D}" type="sibTrans" cxnId="{553DE24B-868F-4844-91A4-7F428A8853E4}">
      <dgm:prSet/>
      <dgm:spPr/>
      <dgm:t>
        <a:bodyPr/>
        <a:lstStyle/>
        <a:p>
          <a:endParaRPr lang="en-US"/>
        </a:p>
      </dgm:t>
    </dgm:pt>
    <dgm:pt modelId="{7A4F130C-21AF-4949-923F-1E9AC5732A72}" type="pres">
      <dgm:prSet presAssocID="{4AA1D84B-2C14-417E-988C-394D6B5A1A93}" presName="CompostProcess" presStyleCnt="0">
        <dgm:presLayoutVars>
          <dgm:dir/>
          <dgm:resizeHandles val="exact"/>
        </dgm:presLayoutVars>
      </dgm:prSet>
      <dgm:spPr/>
    </dgm:pt>
    <dgm:pt modelId="{E9D335B3-C694-430B-BF74-94D83D1EB6ED}" type="pres">
      <dgm:prSet presAssocID="{4AA1D84B-2C14-417E-988C-394D6B5A1A93}" presName="arrow" presStyleLbl="bgShp" presStyleIdx="0" presStyleCnt="1"/>
      <dgm:spPr/>
    </dgm:pt>
    <dgm:pt modelId="{F3FAA3C2-D173-430C-9094-F362FA9EE7AB}" type="pres">
      <dgm:prSet presAssocID="{4AA1D84B-2C14-417E-988C-394D6B5A1A93}" presName="linearProcess" presStyleCnt="0"/>
      <dgm:spPr/>
    </dgm:pt>
    <dgm:pt modelId="{A64847A9-08B3-487A-A452-063567D94D2A}" type="pres">
      <dgm:prSet presAssocID="{9EDC0E65-DFE9-4B14-A847-CDDAC762E3EC}" presName="textNode" presStyleLbl="node1" presStyleIdx="0" presStyleCnt="4">
        <dgm:presLayoutVars>
          <dgm:bulletEnabled val="1"/>
        </dgm:presLayoutVars>
      </dgm:prSet>
      <dgm:spPr/>
    </dgm:pt>
    <dgm:pt modelId="{D5688B98-7C6C-4C8E-8EB7-F8FD00399554}" type="pres">
      <dgm:prSet presAssocID="{21575DDD-3D7D-4194-ACB8-52C203397CB8}" presName="sibTrans" presStyleCnt="0"/>
      <dgm:spPr/>
    </dgm:pt>
    <dgm:pt modelId="{11A752B9-DE01-40B9-A657-921B64E4C421}" type="pres">
      <dgm:prSet presAssocID="{88358763-23C7-47BC-A318-CAD1F215B41D}" presName="textNode" presStyleLbl="node1" presStyleIdx="1" presStyleCnt="4">
        <dgm:presLayoutVars>
          <dgm:bulletEnabled val="1"/>
        </dgm:presLayoutVars>
      </dgm:prSet>
      <dgm:spPr/>
    </dgm:pt>
    <dgm:pt modelId="{7E165259-4EFF-41D5-AFB4-F1EFE9B49EF8}" type="pres">
      <dgm:prSet presAssocID="{4F2F4D64-CFD5-4976-B798-5276A1B14872}" presName="sibTrans" presStyleCnt="0"/>
      <dgm:spPr/>
    </dgm:pt>
    <dgm:pt modelId="{5DB17590-128D-4241-A96C-24ED053815BF}" type="pres">
      <dgm:prSet presAssocID="{71B5D50A-EE66-47AF-A4CF-EBDB654E8D98}" presName="textNode" presStyleLbl="node1" presStyleIdx="2" presStyleCnt="4">
        <dgm:presLayoutVars>
          <dgm:bulletEnabled val="1"/>
        </dgm:presLayoutVars>
      </dgm:prSet>
      <dgm:spPr/>
    </dgm:pt>
    <dgm:pt modelId="{953CEE53-B4F0-4E9E-BA58-53FA870308D7}" type="pres">
      <dgm:prSet presAssocID="{12565EB2-B41F-4445-9645-F78E16709D7F}" presName="sibTrans" presStyleCnt="0"/>
      <dgm:spPr/>
    </dgm:pt>
    <dgm:pt modelId="{A10B4B40-14A5-450E-AEBD-022CE909483A}" type="pres">
      <dgm:prSet presAssocID="{93F2C7EA-9258-4ED0-88FD-DFD8793D4443}" presName="textNode" presStyleLbl="node1" presStyleIdx="3" presStyleCnt="4">
        <dgm:presLayoutVars>
          <dgm:bulletEnabled val="1"/>
        </dgm:presLayoutVars>
      </dgm:prSet>
      <dgm:spPr/>
    </dgm:pt>
  </dgm:ptLst>
  <dgm:cxnLst>
    <dgm:cxn modelId="{E42D6900-0BF7-4FCA-B7C1-C7684E9B4184}" type="presOf" srcId="{88358763-23C7-47BC-A318-CAD1F215B41D}" destId="{11A752B9-DE01-40B9-A657-921B64E4C421}" srcOrd="0" destOrd="0" presId="urn:microsoft.com/office/officeart/2005/8/layout/hProcess9"/>
    <dgm:cxn modelId="{63C0C70F-EE09-4A46-BB32-854D95B25721}" type="presOf" srcId="{4AA1D84B-2C14-417E-988C-394D6B5A1A93}" destId="{7A4F130C-21AF-4949-923F-1E9AC5732A72}" srcOrd="0" destOrd="0" presId="urn:microsoft.com/office/officeart/2005/8/layout/hProcess9"/>
    <dgm:cxn modelId="{23A31332-BC68-4A99-BD88-2CA6E559AE97}" type="presOf" srcId="{71B5D50A-EE66-47AF-A4CF-EBDB654E8D98}" destId="{5DB17590-128D-4241-A96C-24ED053815BF}" srcOrd="0" destOrd="0" presId="urn:microsoft.com/office/officeart/2005/8/layout/hProcess9"/>
    <dgm:cxn modelId="{4915B840-7630-4482-ADC1-C37B280332ED}" srcId="{4AA1D84B-2C14-417E-988C-394D6B5A1A93}" destId="{9EDC0E65-DFE9-4B14-A847-CDDAC762E3EC}" srcOrd="0" destOrd="0" parTransId="{2C66686B-D941-4B6E-ADA5-3D8EBD91B13B}" sibTransId="{21575DDD-3D7D-4194-ACB8-52C203397CB8}"/>
    <dgm:cxn modelId="{9C4A066A-5675-408D-A6EA-4DD42BDD2D01}" type="presOf" srcId="{93F2C7EA-9258-4ED0-88FD-DFD8793D4443}" destId="{A10B4B40-14A5-450E-AEBD-022CE909483A}" srcOrd="0" destOrd="0" presId="urn:microsoft.com/office/officeart/2005/8/layout/hProcess9"/>
    <dgm:cxn modelId="{553DE24B-868F-4844-91A4-7F428A8853E4}" srcId="{4AA1D84B-2C14-417E-988C-394D6B5A1A93}" destId="{93F2C7EA-9258-4ED0-88FD-DFD8793D4443}" srcOrd="3" destOrd="0" parTransId="{4F8CA986-2845-4AF3-AB11-100986C4C9A7}" sibTransId="{C9E0F8B7-EA73-457C-B92C-E3B81364792D}"/>
    <dgm:cxn modelId="{62929696-64BE-4EF8-9FD8-82D7A9E0D20A}" srcId="{4AA1D84B-2C14-417E-988C-394D6B5A1A93}" destId="{71B5D50A-EE66-47AF-A4CF-EBDB654E8D98}" srcOrd="2" destOrd="0" parTransId="{CE87D078-DCEE-40B8-B78B-E3F3E7E9D3DC}" sibTransId="{12565EB2-B41F-4445-9645-F78E16709D7F}"/>
    <dgm:cxn modelId="{5F8BF0DB-90D2-4332-BB2D-EA550EF8FA0C}" type="presOf" srcId="{9EDC0E65-DFE9-4B14-A847-CDDAC762E3EC}" destId="{A64847A9-08B3-487A-A452-063567D94D2A}" srcOrd="0" destOrd="0" presId="urn:microsoft.com/office/officeart/2005/8/layout/hProcess9"/>
    <dgm:cxn modelId="{0DB17FE3-7D9D-4E55-9E39-CAA9D4948CC0}" srcId="{4AA1D84B-2C14-417E-988C-394D6B5A1A93}" destId="{88358763-23C7-47BC-A318-CAD1F215B41D}" srcOrd="1" destOrd="0" parTransId="{AD0E52A0-DB55-4859-AF06-A9D7C8073A73}" sibTransId="{4F2F4D64-CFD5-4976-B798-5276A1B14872}"/>
    <dgm:cxn modelId="{8928BEA5-C637-439E-97F6-5C11FCE77162}" type="presParOf" srcId="{7A4F130C-21AF-4949-923F-1E9AC5732A72}" destId="{E9D335B3-C694-430B-BF74-94D83D1EB6ED}" srcOrd="0" destOrd="0" presId="urn:microsoft.com/office/officeart/2005/8/layout/hProcess9"/>
    <dgm:cxn modelId="{0CCDC1AF-328F-4AEF-BACD-D6330BB9E3D3}" type="presParOf" srcId="{7A4F130C-21AF-4949-923F-1E9AC5732A72}" destId="{F3FAA3C2-D173-430C-9094-F362FA9EE7AB}" srcOrd="1" destOrd="0" presId="urn:microsoft.com/office/officeart/2005/8/layout/hProcess9"/>
    <dgm:cxn modelId="{18B31727-AED3-4609-8988-155495951A21}" type="presParOf" srcId="{F3FAA3C2-D173-430C-9094-F362FA9EE7AB}" destId="{A64847A9-08B3-487A-A452-063567D94D2A}" srcOrd="0" destOrd="0" presId="urn:microsoft.com/office/officeart/2005/8/layout/hProcess9"/>
    <dgm:cxn modelId="{B6991D65-0DCE-40DD-BE9F-24EE3E3894A1}" type="presParOf" srcId="{F3FAA3C2-D173-430C-9094-F362FA9EE7AB}" destId="{D5688B98-7C6C-4C8E-8EB7-F8FD00399554}" srcOrd="1" destOrd="0" presId="urn:microsoft.com/office/officeart/2005/8/layout/hProcess9"/>
    <dgm:cxn modelId="{32C6FBEB-6464-468B-8388-779B9B09C88F}" type="presParOf" srcId="{F3FAA3C2-D173-430C-9094-F362FA9EE7AB}" destId="{11A752B9-DE01-40B9-A657-921B64E4C421}" srcOrd="2" destOrd="0" presId="urn:microsoft.com/office/officeart/2005/8/layout/hProcess9"/>
    <dgm:cxn modelId="{8B340A9F-B27D-4898-97FB-D45031602D9A}" type="presParOf" srcId="{F3FAA3C2-D173-430C-9094-F362FA9EE7AB}" destId="{7E165259-4EFF-41D5-AFB4-F1EFE9B49EF8}" srcOrd="3" destOrd="0" presId="urn:microsoft.com/office/officeart/2005/8/layout/hProcess9"/>
    <dgm:cxn modelId="{20C8E476-A5CC-4B46-BAD7-1E4F400E3332}" type="presParOf" srcId="{F3FAA3C2-D173-430C-9094-F362FA9EE7AB}" destId="{5DB17590-128D-4241-A96C-24ED053815BF}" srcOrd="4" destOrd="0" presId="urn:microsoft.com/office/officeart/2005/8/layout/hProcess9"/>
    <dgm:cxn modelId="{69C7E161-1194-4DB2-9E70-31231A8224E9}" type="presParOf" srcId="{F3FAA3C2-D173-430C-9094-F362FA9EE7AB}" destId="{953CEE53-B4F0-4E9E-BA58-53FA870308D7}" srcOrd="5" destOrd="0" presId="urn:microsoft.com/office/officeart/2005/8/layout/hProcess9"/>
    <dgm:cxn modelId="{90A3D4A3-70F5-4451-8AAC-018B8421F139}" type="presParOf" srcId="{F3FAA3C2-D173-430C-9094-F362FA9EE7AB}" destId="{A10B4B40-14A5-450E-AEBD-022CE909483A}"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42596B-CE0E-49F3-83B4-468F33BB500C}"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n-US"/>
        </a:p>
      </dgm:t>
    </dgm:pt>
    <dgm:pt modelId="{A68FE53E-D98E-4790-8A83-73A2D9FF4773}">
      <dgm:prSet custT="1"/>
      <dgm:spPr>
        <a:solidFill>
          <a:schemeClr val="accent6">
            <a:lumMod val="75000"/>
          </a:schemeClr>
        </a:solidFill>
      </dgm:spPr>
      <dgm:t>
        <a:bodyPr/>
        <a:lstStyle/>
        <a:p>
          <a:r>
            <a:rPr lang="en-US" sz="1600" b="1">
              <a:latin typeface="Barlow" panose="00000500000000000000" pitchFamily="2" charset="0"/>
            </a:rPr>
            <a:t>Loan Programs</a:t>
          </a:r>
          <a:endParaRPr lang="en-US" sz="1600">
            <a:latin typeface="Barlow" panose="00000500000000000000" pitchFamily="2" charset="0"/>
          </a:endParaRPr>
        </a:p>
      </dgm:t>
    </dgm:pt>
    <dgm:pt modelId="{B32F00DD-C837-43AA-A96B-A8CEE57DE47E}" type="parTrans" cxnId="{B9438BE0-5178-441A-9485-E0025B6370BC}">
      <dgm:prSet/>
      <dgm:spPr/>
      <dgm:t>
        <a:bodyPr/>
        <a:lstStyle/>
        <a:p>
          <a:endParaRPr lang="en-US"/>
        </a:p>
      </dgm:t>
    </dgm:pt>
    <dgm:pt modelId="{DC93CF4F-BE88-48CF-951A-336F3FE5630A}" type="sibTrans" cxnId="{B9438BE0-5178-441A-9485-E0025B6370BC}">
      <dgm:prSet/>
      <dgm:spPr/>
      <dgm:t>
        <a:bodyPr/>
        <a:lstStyle/>
        <a:p>
          <a:endParaRPr lang="en-US"/>
        </a:p>
      </dgm:t>
    </dgm:pt>
    <dgm:pt modelId="{AECFD9F8-BAF8-4E6F-954E-26C3BB2FEEF2}">
      <dgm:prSet custT="1"/>
      <dgm:spPr>
        <a:solidFill>
          <a:schemeClr val="bg1">
            <a:lumMod val="85000"/>
          </a:schemeClr>
        </a:solidFill>
      </dgm:spPr>
      <dgm:t>
        <a:bodyPr/>
        <a:lstStyle/>
        <a:p>
          <a:r>
            <a:rPr lang="en-US" sz="1600" b="1">
              <a:latin typeface="Barlow" panose="00000500000000000000" pitchFamily="2" charset="0"/>
            </a:rPr>
            <a:t>Loan Status</a:t>
          </a:r>
          <a:endParaRPr lang="en-US" sz="1600">
            <a:latin typeface="Barlow" panose="00000500000000000000" pitchFamily="2" charset="0"/>
          </a:endParaRPr>
        </a:p>
      </dgm:t>
    </dgm:pt>
    <dgm:pt modelId="{1D841BB1-6EFC-4642-AB37-7D665399671A}" type="parTrans" cxnId="{49E5A9E4-E507-4FD2-91F5-ADDCC0551EEE}">
      <dgm:prSet/>
      <dgm:spPr/>
      <dgm:t>
        <a:bodyPr/>
        <a:lstStyle/>
        <a:p>
          <a:endParaRPr lang="en-US"/>
        </a:p>
      </dgm:t>
    </dgm:pt>
    <dgm:pt modelId="{9093CA25-407C-4C01-835A-872F4E50F73B}" type="sibTrans" cxnId="{49E5A9E4-E507-4FD2-91F5-ADDCC0551EEE}">
      <dgm:prSet/>
      <dgm:spPr/>
      <dgm:t>
        <a:bodyPr/>
        <a:lstStyle/>
        <a:p>
          <a:endParaRPr lang="en-US"/>
        </a:p>
      </dgm:t>
    </dgm:pt>
    <dgm:pt modelId="{675CB9EA-6283-4EDC-BAC5-2895B57C7CEC}">
      <dgm:prSet custT="1"/>
      <dgm:spPr>
        <a:solidFill>
          <a:schemeClr val="bg1">
            <a:lumMod val="85000"/>
          </a:schemeClr>
        </a:solidFill>
      </dgm:spPr>
      <dgm:t>
        <a:bodyPr/>
        <a:lstStyle/>
        <a:p>
          <a:r>
            <a:rPr lang="en-US" sz="1600" b="1">
              <a:latin typeface="Barlow" panose="00000500000000000000" pitchFamily="2" charset="0"/>
            </a:rPr>
            <a:t>Repayment Plans</a:t>
          </a:r>
          <a:endParaRPr lang="en-US" sz="1600">
            <a:latin typeface="Barlow" panose="00000500000000000000" pitchFamily="2" charset="0"/>
          </a:endParaRPr>
        </a:p>
      </dgm:t>
    </dgm:pt>
    <dgm:pt modelId="{4EE579B3-F1CA-4B2E-8ADC-99DCF3BAE7C5}" type="parTrans" cxnId="{78928F5D-70E4-4789-BD75-15311B72A3C4}">
      <dgm:prSet/>
      <dgm:spPr/>
      <dgm:t>
        <a:bodyPr/>
        <a:lstStyle/>
        <a:p>
          <a:endParaRPr lang="en-US"/>
        </a:p>
      </dgm:t>
    </dgm:pt>
    <dgm:pt modelId="{7E34EA63-A155-4F74-98B1-36EB8977E027}" type="sibTrans" cxnId="{78928F5D-70E4-4789-BD75-15311B72A3C4}">
      <dgm:prSet/>
      <dgm:spPr/>
      <dgm:t>
        <a:bodyPr/>
        <a:lstStyle/>
        <a:p>
          <a:endParaRPr lang="en-US"/>
        </a:p>
      </dgm:t>
    </dgm:pt>
    <dgm:pt modelId="{49D7E295-5CE5-4125-A466-85D69A12470E}">
      <dgm:prSet custT="1"/>
      <dgm:spPr>
        <a:solidFill>
          <a:schemeClr val="bg1">
            <a:lumMod val="85000"/>
          </a:schemeClr>
        </a:solidFill>
      </dgm:spPr>
      <dgm:t>
        <a:bodyPr/>
        <a:lstStyle/>
        <a:p>
          <a:r>
            <a:rPr lang="en-US" sz="1600" b="1">
              <a:latin typeface="Barlow" panose="00000500000000000000" pitchFamily="2" charset="0"/>
            </a:rPr>
            <a:t>Loan Servicer</a:t>
          </a:r>
          <a:endParaRPr lang="en-US" sz="1600">
            <a:latin typeface="Barlow" panose="00000500000000000000" pitchFamily="2" charset="0"/>
          </a:endParaRPr>
        </a:p>
      </dgm:t>
    </dgm:pt>
    <dgm:pt modelId="{D009AA02-8E35-47B5-B613-A43647B08C39}" type="parTrans" cxnId="{8D772182-9273-4086-B065-218F19668A7C}">
      <dgm:prSet/>
      <dgm:spPr/>
      <dgm:t>
        <a:bodyPr/>
        <a:lstStyle/>
        <a:p>
          <a:endParaRPr lang="en-US"/>
        </a:p>
      </dgm:t>
    </dgm:pt>
    <dgm:pt modelId="{5796F506-8C1A-4167-82FD-CE369A79D1B3}" type="sibTrans" cxnId="{8D772182-9273-4086-B065-218F19668A7C}">
      <dgm:prSet/>
      <dgm:spPr/>
      <dgm:t>
        <a:bodyPr/>
        <a:lstStyle/>
        <a:p>
          <a:endParaRPr lang="en-US"/>
        </a:p>
      </dgm:t>
    </dgm:pt>
    <dgm:pt modelId="{FBBF1703-F220-4B03-B8BD-AEDB7EAC30F3}" type="pres">
      <dgm:prSet presAssocID="{1942596B-CE0E-49F3-83B4-468F33BB500C}" presName="Name0" presStyleCnt="0">
        <dgm:presLayoutVars>
          <dgm:dir/>
          <dgm:resizeHandles val="exact"/>
        </dgm:presLayoutVars>
      </dgm:prSet>
      <dgm:spPr/>
    </dgm:pt>
    <dgm:pt modelId="{A8C3D98B-45F8-4126-94CC-8B095A6983E2}" type="pres">
      <dgm:prSet presAssocID="{A68FE53E-D98E-4790-8A83-73A2D9FF4773}" presName="parTxOnly" presStyleLbl="node1" presStyleIdx="0" presStyleCnt="4">
        <dgm:presLayoutVars>
          <dgm:bulletEnabled val="1"/>
        </dgm:presLayoutVars>
      </dgm:prSet>
      <dgm:spPr/>
    </dgm:pt>
    <dgm:pt modelId="{0FECD2AA-7D26-424B-A7A8-710BC1E0989F}" type="pres">
      <dgm:prSet presAssocID="{DC93CF4F-BE88-48CF-951A-336F3FE5630A}" presName="parSpace" presStyleCnt="0"/>
      <dgm:spPr/>
    </dgm:pt>
    <dgm:pt modelId="{CD569CCB-E7CC-47E1-9DBF-D0C106F53704}" type="pres">
      <dgm:prSet presAssocID="{AECFD9F8-BAF8-4E6F-954E-26C3BB2FEEF2}" presName="parTxOnly" presStyleLbl="node1" presStyleIdx="1" presStyleCnt="4" custScaleY="74943">
        <dgm:presLayoutVars>
          <dgm:bulletEnabled val="1"/>
        </dgm:presLayoutVars>
      </dgm:prSet>
      <dgm:spPr/>
    </dgm:pt>
    <dgm:pt modelId="{6C13CA5D-A0D5-4CCD-A4FD-82AF78CBC6B6}" type="pres">
      <dgm:prSet presAssocID="{9093CA25-407C-4C01-835A-872F4E50F73B}" presName="parSpace" presStyleCnt="0"/>
      <dgm:spPr/>
    </dgm:pt>
    <dgm:pt modelId="{5C7C1D91-FCAD-40E3-8C71-1170797A7554}" type="pres">
      <dgm:prSet presAssocID="{675CB9EA-6283-4EDC-BAC5-2895B57C7CEC}" presName="parTxOnly" presStyleLbl="node1" presStyleIdx="2" presStyleCnt="4">
        <dgm:presLayoutVars>
          <dgm:bulletEnabled val="1"/>
        </dgm:presLayoutVars>
      </dgm:prSet>
      <dgm:spPr/>
    </dgm:pt>
    <dgm:pt modelId="{1923E62C-B7B3-4FC4-94FA-3CE43AA6EAF1}" type="pres">
      <dgm:prSet presAssocID="{7E34EA63-A155-4F74-98B1-36EB8977E027}" presName="parSpace" presStyleCnt="0"/>
      <dgm:spPr/>
    </dgm:pt>
    <dgm:pt modelId="{CF1B4007-629F-4552-BC6C-B0437BF86F32}" type="pres">
      <dgm:prSet presAssocID="{49D7E295-5CE5-4125-A466-85D69A12470E}" presName="parTxOnly" presStyleLbl="node1" presStyleIdx="3" presStyleCnt="4">
        <dgm:presLayoutVars>
          <dgm:bulletEnabled val="1"/>
        </dgm:presLayoutVars>
      </dgm:prSet>
      <dgm:spPr/>
    </dgm:pt>
  </dgm:ptLst>
  <dgm:cxnLst>
    <dgm:cxn modelId="{57FB9016-0958-4F22-89CF-C9C06F35EA5A}" type="presOf" srcId="{675CB9EA-6283-4EDC-BAC5-2895B57C7CEC}" destId="{5C7C1D91-FCAD-40E3-8C71-1170797A7554}" srcOrd="0" destOrd="0" presId="urn:microsoft.com/office/officeart/2005/8/layout/hChevron3"/>
    <dgm:cxn modelId="{2844BA35-F69B-4A75-96B9-ACCE1852E80E}" type="presOf" srcId="{49D7E295-5CE5-4125-A466-85D69A12470E}" destId="{CF1B4007-629F-4552-BC6C-B0437BF86F32}" srcOrd="0" destOrd="0" presId="urn:microsoft.com/office/officeart/2005/8/layout/hChevron3"/>
    <dgm:cxn modelId="{FA4C6C39-2379-465D-B04A-EE8C2D716F61}" type="presOf" srcId="{A68FE53E-D98E-4790-8A83-73A2D9FF4773}" destId="{A8C3D98B-45F8-4126-94CC-8B095A6983E2}" srcOrd="0" destOrd="0" presId="urn:microsoft.com/office/officeart/2005/8/layout/hChevron3"/>
    <dgm:cxn modelId="{78928F5D-70E4-4789-BD75-15311B72A3C4}" srcId="{1942596B-CE0E-49F3-83B4-468F33BB500C}" destId="{675CB9EA-6283-4EDC-BAC5-2895B57C7CEC}" srcOrd="2" destOrd="0" parTransId="{4EE579B3-F1CA-4B2E-8ADC-99DCF3BAE7C5}" sibTransId="{7E34EA63-A155-4F74-98B1-36EB8977E027}"/>
    <dgm:cxn modelId="{8D772182-9273-4086-B065-218F19668A7C}" srcId="{1942596B-CE0E-49F3-83B4-468F33BB500C}" destId="{49D7E295-5CE5-4125-A466-85D69A12470E}" srcOrd="3" destOrd="0" parTransId="{D009AA02-8E35-47B5-B613-A43647B08C39}" sibTransId="{5796F506-8C1A-4167-82FD-CE369A79D1B3}"/>
    <dgm:cxn modelId="{9118A79B-CE32-4218-A279-3B4376B26DF0}" type="presOf" srcId="{1942596B-CE0E-49F3-83B4-468F33BB500C}" destId="{FBBF1703-F220-4B03-B8BD-AEDB7EAC30F3}" srcOrd="0" destOrd="0" presId="urn:microsoft.com/office/officeart/2005/8/layout/hChevron3"/>
    <dgm:cxn modelId="{B9438BE0-5178-441A-9485-E0025B6370BC}" srcId="{1942596B-CE0E-49F3-83B4-468F33BB500C}" destId="{A68FE53E-D98E-4790-8A83-73A2D9FF4773}" srcOrd="0" destOrd="0" parTransId="{B32F00DD-C837-43AA-A96B-A8CEE57DE47E}" sibTransId="{DC93CF4F-BE88-48CF-951A-336F3FE5630A}"/>
    <dgm:cxn modelId="{91E457E1-DE2F-4DA4-B1BE-996AC15DE5AA}" type="presOf" srcId="{AECFD9F8-BAF8-4E6F-954E-26C3BB2FEEF2}" destId="{CD569CCB-E7CC-47E1-9DBF-D0C106F53704}" srcOrd="0" destOrd="0" presId="urn:microsoft.com/office/officeart/2005/8/layout/hChevron3"/>
    <dgm:cxn modelId="{49E5A9E4-E507-4FD2-91F5-ADDCC0551EEE}" srcId="{1942596B-CE0E-49F3-83B4-468F33BB500C}" destId="{AECFD9F8-BAF8-4E6F-954E-26C3BB2FEEF2}" srcOrd="1" destOrd="0" parTransId="{1D841BB1-6EFC-4642-AB37-7D665399671A}" sibTransId="{9093CA25-407C-4C01-835A-872F4E50F73B}"/>
    <dgm:cxn modelId="{559D3289-D174-499B-AF88-926CF25F9811}" type="presParOf" srcId="{FBBF1703-F220-4B03-B8BD-AEDB7EAC30F3}" destId="{A8C3D98B-45F8-4126-94CC-8B095A6983E2}" srcOrd="0" destOrd="0" presId="urn:microsoft.com/office/officeart/2005/8/layout/hChevron3"/>
    <dgm:cxn modelId="{B512CEFE-7F3F-4EE6-A62A-AC3330B57D90}" type="presParOf" srcId="{FBBF1703-F220-4B03-B8BD-AEDB7EAC30F3}" destId="{0FECD2AA-7D26-424B-A7A8-710BC1E0989F}" srcOrd="1" destOrd="0" presId="urn:microsoft.com/office/officeart/2005/8/layout/hChevron3"/>
    <dgm:cxn modelId="{9E1752B7-F461-49FF-82F4-2A167D0C1806}" type="presParOf" srcId="{FBBF1703-F220-4B03-B8BD-AEDB7EAC30F3}" destId="{CD569CCB-E7CC-47E1-9DBF-D0C106F53704}" srcOrd="2" destOrd="0" presId="urn:microsoft.com/office/officeart/2005/8/layout/hChevron3"/>
    <dgm:cxn modelId="{3DAE0960-AD2A-49F4-BDC4-228CA041AFDC}" type="presParOf" srcId="{FBBF1703-F220-4B03-B8BD-AEDB7EAC30F3}" destId="{6C13CA5D-A0D5-4CCD-A4FD-82AF78CBC6B6}" srcOrd="3" destOrd="0" presId="urn:microsoft.com/office/officeart/2005/8/layout/hChevron3"/>
    <dgm:cxn modelId="{9BC5FDB1-7FB6-4706-AF61-8C569D24F095}" type="presParOf" srcId="{FBBF1703-F220-4B03-B8BD-AEDB7EAC30F3}" destId="{5C7C1D91-FCAD-40E3-8C71-1170797A7554}" srcOrd="4" destOrd="0" presId="urn:microsoft.com/office/officeart/2005/8/layout/hChevron3"/>
    <dgm:cxn modelId="{9D2860A6-87A2-4B7C-B32C-56C8AE2F92F1}" type="presParOf" srcId="{FBBF1703-F220-4B03-B8BD-AEDB7EAC30F3}" destId="{1923E62C-B7B3-4FC4-94FA-3CE43AA6EAF1}" srcOrd="5" destOrd="0" presId="urn:microsoft.com/office/officeart/2005/8/layout/hChevron3"/>
    <dgm:cxn modelId="{91795062-B1DE-42E2-B2F3-BC06F93776C8}" type="presParOf" srcId="{FBBF1703-F220-4B03-B8BD-AEDB7EAC30F3}" destId="{CF1B4007-629F-4552-BC6C-B0437BF86F3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42596B-CE0E-49F3-83B4-468F33BB500C}"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n-US"/>
        </a:p>
      </dgm:t>
    </dgm:pt>
    <dgm:pt modelId="{A68FE53E-D98E-4790-8A83-73A2D9FF4773}">
      <dgm:prSet custT="1"/>
      <dgm:spPr>
        <a:solidFill>
          <a:schemeClr val="accent6">
            <a:lumMod val="75000"/>
          </a:schemeClr>
        </a:solidFill>
      </dgm:spPr>
      <dgm:t>
        <a:bodyPr/>
        <a:lstStyle/>
        <a:p>
          <a:r>
            <a:rPr lang="en-US" sz="1600" b="1">
              <a:latin typeface="Barlow" panose="00000500000000000000" pitchFamily="2" charset="0"/>
            </a:rPr>
            <a:t>Loan Programs</a:t>
          </a:r>
          <a:endParaRPr lang="en-US" sz="1600">
            <a:latin typeface="Barlow" panose="00000500000000000000" pitchFamily="2" charset="0"/>
          </a:endParaRPr>
        </a:p>
      </dgm:t>
    </dgm:pt>
    <dgm:pt modelId="{B32F00DD-C837-43AA-A96B-A8CEE57DE47E}" type="parTrans" cxnId="{B9438BE0-5178-441A-9485-E0025B6370BC}">
      <dgm:prSet/>
      <dgm:spPr/>
      <dgm:t>
        <a:bodyPr/>
        <a:lstStyle/>
        <a:p>
          <a:endParaRPr lang="en-US"/>
        </a:p>
      </dgm:t>
    </dgm:pt>
    <dgm:pt modelId="{DC93CF4F-BE88-48CF-951A-336F3FE5630A}" type="sibTrans" cxnId="{B9438BE0-5178-441A-9485-E0025B6370BC}">
      <dgm:prSet/>
      <dgm:spPr/>
      <dgm:t>
        <a:bodyPr/>
        <a:lstStyle/>
        <a:p>
          <a:endParaRPr lang="en-US"/>
        </a:p>
      </dgm:t>
    </dgm:pt>
    <dgm:pt modelId="{AECFD9F8-BAF8-4E6F-954E-26C3BB2FEEF2}">
      <dgm:prSet custT="1"/>
      <dgm:spPr>
        <a:solidFill>
          <a:schemeClr val="bg1">
            <a:lumMod val="85000"/>
          </a:schemeClr>
        </a:solidFill>
      </dgm:spPr>
      <dgm:t>
        <a:bodyPr/>
        <a:lstStyle/>
        <a:p>
          <a:r>
            <a:rPr lang="en-US" sz="1600" b="1">
              <a:latin typeface="Barlow" panose="00000500000000000000" pitchFamily="2" charset="0"/>
            </a:rPr>
            <a:t>Loan Status</a:t>
          </a:r>
          <a:endParaRPr lang="en-US" sz="1600">
            <a:latin typeface="Barlow" panose="00000500000000000000" pitchFamily="2" charset="0"/>
          </a:endParaRPr>
        </a:p>
      </dgm:t>
    </dgm:pt>
    <dgm:pt modelId="{1D841BB1-6EFC-4642-AB37-7D665399671A}" type="parTrans" cxnId="{49E5A9E4-E507-4FD2-91F5-ADDCC0551EEE}">
      <dgm:prSet/>
      <dgm:spPr/>
      <dgm:t>
        <a:bodyPr/>
        <a:lstStyle/>
        <a:p>
          <a:endParaRPr lang="en-US"/>
        </a:p>
      </dgm:t>
    </dgm:pt>
    <dgm:pt modelId="{9093CA25-407C-4C01-835A-872F4E50F73B}" type="sibTrans" cxnId="{49E5A9E4-E507-4FD2-91F5-ADDCC0551EEE}">
      <dgm:prSet/>
      <dgm:spPr/>
      <dgm:t>
        <a:bodyPr/>
        <a:lstStyle/>
        <a:p>
          <a:endParaRPr lang="en-US"/>
        </a:p>
      </dgm:t>
    </dgm:pt>
    <dgm:pt modelId="{675CB9EA-6283-4EDC-BAC5-2895B57C7CEC}">
      <dgm:prSet custT="1"/>
      <dgm:spPr>
        <a:solidFill>
          <a:schemeClr val="bg1">
            <a:lumMod val="85000"/>
          </a:schemeClr>
        </a:solidFill>
      </dgm:spPr>
      <dgm:t>
        <a:bodyPr/>
        <a:lstStyle/>
        <a:p>
          <a:r>
            <a:rPr lang="en-US" sz="1600" b="1">
              <a:latin typeface="Barlow" panose="00000500000000000000" pitchFamily="2" charset="0"/>
            </a:rPr>
            <a:t>Repayment Plans</a:t>
          </a:r>
          <a:endParaRPr lang="en-US" sz="1600">
            <a:latin typeface="Barlow" panose="00000500000000000000" pitchFamily="2" charset="0"/>
          </a:endParaRPr>
        </a:p>
      </dgm:t>
    </dgm:pt>
    <dgm:pt modelId="{4EE579B3-F1CA-4B2E-8ADC-99DCF3BAE7C5}" type="parTrans" cxnId="{78928F5D-70E4-4789-BD75-15311B72A3C4}">
      <dgm:prSet/>
      <dgm:spPr/>
      <dgm:t>
        <a:bodyPr/>
        <a:lstStyle/>
        <a:p>
          <a:endParaRPr lang="en-US"/>
        </a:p>
      </dgm:t>
    </dgm:pt>
    <dgm:pt modelId="{7E34EA63-A155-4F74-98B1-36EB8977E027}" type="sibTrans" cxnId="{78928F5D-70E4-4789-BD75-15311B72A3C4}">
      <dgm:prSet/>
      <dgm:spPr/>
      <dgm:t>
        <a:bodyPr/>
        <a:lstStyle/>
        <a:p>
          <a:endParaRPr lang="en-US"/>
        </a:p>
      </dgm:t>
    </dgm:pt>
    <dgm:pt modelId="{49D7E295-5CE5-4125-A466-85D69A12470E}">
      <dgm:prSet custT="1"/>
      <dgm:spPr>
        <a:solidFill>
          <a:schemeClr val="bg1">
            <a:lumMod val="85000"/>
          </a:schemeClr>
        </a:solidFill>
      </dgm:spPr>
      <dgm:t>
        <a:bodyPr/>
        <a:lstStyle/>
        <a:p>
          <a:r>
            <a:rPr lang="en-US" sz="1600" b="1">
              <a:latin typeface="Barlow" panose="00000500000000000000" pitchFamily="2" charset="0"/>
            </a:rPr>
            <a:t>Loan Servicer</a:t>
          </a:r>
          <a:endParaRPr lang="en-US" sz="1600">
            <a:latin typeface="Barlow" panose="00000500000000000000" pitchFamily="2" charset="0"/>
          </a:endParaRPr>
        </a:p>
      </dgm:t>
    </dgm:pt>
    <dgm:pt modelId="{D009AA02-8E35-47B5-B613-A43647B08C39}" type="parTrans" cxnId="{8D772182-9273-4086-B065-218F19668A7C}">
      <dgm:prSet/>
      <dgm:spPr/>
      <dgm:t>
        <a:bodyPr/>
        <a:lstStyle/>
        <a:p>
          <a:endParaRPr lang="en-US"/>
        </a:p>
      </dgm:t>
    </dgm:pt>
    <dgm:pt modelId="{5796F506-8C1A-4167-82FD-CE369A79D1B3}" type="sibTrans" cxnId="{8D772182-9273-4086-B065-218F19668A7C}">
      <dgm:prSet/>
      <dgm:spPr/>
      <dgm:t>
        <a:bodyPr/>
        <a:lstStyle/>
        <a:p>
          <a:endParaRPr lang="en-US"/>
        </a:p>
      </dgm:t>
    </dgm:pt>
    <dgm:pt modelId="{FBBF1703-F220-4B03-B8BD-AEDB7EAC30F3}" type="pres">
      <dgm:prSet presAssocID="{1942596B-CE0E-49F3-83B4-468F33BB500C}" presName="Name0" presStyleCnt="0">
        <dgm:presLayoutVars>
          <dgm:dir/>
          <dgm:resizeHandles val="exact"/>
        </dgm:presLayoutVars>
      </dgm:prSet>
      <dgm:spPr/>
    </dgm:pt>
    <dgm:pt modelId="{A8C3D98B-45F8-4126-94CC-8B095A6983E2}" type="pres">
      <dgm:prSet presAssocID="{A68FE53E-D98E-4790-8A83-73A2D9FF4773}" presName="parTxOnly" presStyleLbl="node1" presStyleIdx="0" presStyleCnt="4">
        <dgm:presLayoutVars>
          <dgm:bulletEnabled val="1"/>
        </dgm:presLayoutVars>
      </dgm:prSet>
      <dgm:spPr/>
    </dgm:pt>
    <dgm:pt modelId="{0FECD2AA-7D26-424B-A7A8-710BC1E0989F}" type="pres">
      <dgm:prSet presAssocID="{DC93CF4F-BE88-48CF-951A-336F3FE5630A}" presName="parSpace" presStyleCnt="0"/>
      <dgm:spPr/>
    </dgm:pt>
    <dgm:pt modelId="{CD569CCB-E7CC-47E1-9DBF-D0C106F53704}" type="pres">
      <dgm:prSet presAssocID="{AECFD9F8-BAF8-4E6F-954E-26C3BB2FEEF2}" presName="parTxOnly" presStyleLbl="node1" presStyleIdx="1" presStyleCnt="4" custScaleY="74943">
        <dgm:presLayoutVars>
          <dgm:bulletEnabled val="1"/>
        </dgm:presLayoutVars>
      </dgm:prSet>
      <dgm:spPr/>
    </dgm:pt>
    <dgm:pt modelId="{6C13CA5D-A0D5-4CCD-A4FD-82AF78CBC6B6}" type="pres">
      <dgm:prSet presAssocID="{9093CA25-407C-4C01-835A-872F4E50F73B}" presName="parSpace" presStyleCnt="0"/>
      <dgm:spPr/>
    </dgm:pt>
    <dgm:pt modelId="{5C7C1D91-FCAD-40E3-8C71-1170797A7554}" type="pres">
      <dgm:prSet presAssocID="{675CB9EA-6283-4EDC-BAC5-2895B57C7CEC}" presName="parTxOnly" presStyleLbl="node1" presStyleIdx="2" presStyleCnt="4">
        <dgm:presLayoutVars>
          <dgm:bulletEnabled val="1"/>
        </dgm:presLayoutVars>
      </dgm:prSet>
      <dgm:spPr/>
    </dgm:pt>
    <dgm:pt modelId="{1923E62C-B7B3-4FC4-94FA-3CE43AA6EAF1}" type="pres">
      <dgm:prSet presAssocID="{7E34EA63-A155-4F74-98B1-36EB8977E027}" presName="parSpace" presStyleCnt="0"/>
      <dgm:spPr/>
    </dgm:pt>
    <dgm:pt modelId="{CF1B4007-629F-4552-BC6C-B0437BF86F32}" type="pres">
      <dgm:prSet presAssocID="{49D7E295-5CE5-4125-A466-85D69A12470E}" presName="parTxOnly" presStyleLbl="node1" presStyleIdx="3" presStyleCnt="4">
        <dgm:presLayoutVars>
          <dgm:bulletEnabled val="1"/>
        </dgm:presLayoutVars>
      </dgm:prSet>
      <dgm:spPr/>
    </dgm:pt>
  </dgm:ptLst>
  <dgm:cxnLst>
    <dgm:cxn modelId="{57FB9016-0958-4F22-89CF-C9C06F35EA5A}" type="presOf" srcId="{675CB9EA-6283-4EDC-BAC5-2895B57C7CEC}" destId="{5C7C1D91-FCAD-40E3-8C71-1170797A7554}" srcOrd="0" destOrd="0" presId="urn:microsoft.com/office/officeart/2005/8/layout/hChevron3"/>
    <dgm:cxn modelId="{2844BA35-F69B-4A75-96B9-ACCE1852E80E}" type="presOf" srcId="{49D7E295-5CE5-4125-A466-85D69A12470E}" destId="{CF1B4007-629F-4552-BC6C-B0437BF86F32}" srcOrd="0" destOrd="0" presId="urn:microsoft.com/office/officeart/2005/8/layout/hChevron3"/>
    <dgm:cxn modelId="{FA4C6C39-2379-465D-B04A-EE8C2D716F61}" type="presOf" srcId="{A68FE53E-D98E-4790-8A83-73A2D9FF4773}" destId="{A8C3D98B-45F8-4126-94CC-8B095A6983E2}" srcOrd="0" destOrd="0" presId="urn:microsoft.com/office/officeart/2005/8/layout/hChevron3"/>
    <dgm:cxn modelId="{78928F5D-70E4-4789-BD75-15311B72A3C4}" srcId="{1942596B-CE0E-49F3-83B4-468F33BB500C}" destId="{675CB9EA-6283-4EDC-BAC5-2895B57C7CEC}" srcOrd="2" destOrd="0" parTransId="{4EE579B3-F1CA-4B2E-8ADC-99DCF3BAE7C5}" sibTransId="{7E34EA63-A155-4F74-98B1-36EB8977E027}"/>
    <dgm:cxn modelId="{8D772182-9273-4086-B065-218F19668A7C}" srcId="{1942596B-CE0E-49F3-83B4-468F33BB500C}" destId="{49D7E295-5CE5-4125-A466-85D69A12470E}" srcOrd="3" destOrd="0" parTransId="{D009AA02-8E35-47B5-B613-A43647B08C39}" sibTransId="{5796F506-8C1A-4167-82FD-CE369A79D1B3}"/>
    <dgm:cxn modelId="{9118A79B-CE32-4218-A279-3B4376B26DF0}" type="presOf" srcId="{1942596B-CE0E-49F3-83B4-468F33BB500C}" destId="{FBBF1703-F220-4B03-B8BD-AEDB7EAC30F3}" srcOrd="0" destOrd="0" presId="urn:microsoft.com/office/officeart/2005/8/layout/hChevron3"/>
    <dgm:cxn modelId="{B9438BE0-5178-441A-9485-E0025B6370BC}" srcId="{1942596B-CE0E-49F3-83B4-468F33BB500C}" destId="{A68FE53E-D98E-4790-8A83-73A2D9FF4773}" srcOrd="0" destOrd="0" parTransId="{B32F00DD-C837-43AA-A96B-A8CEE57DE47E}" sibTransId="{DC93CF4F-BE88-48CF-951A-336F3FE5630A}"/>
    <dgm:cxn modelId="{91E457E1-DE2F-4DA4-B1BE-996AC15DE5AA}" type="presOf" srcId="{AECFD9F8-BAF8-4E6F-954E-26C3BB2FEEF2}" destId="{CD569CCB-E7CC-47E1-9DBF-D0C106F53704}" srcOrd="0" destOrd="0" presId="urn:microsoft.com/office/officeart/2005/8/layout/hChevron3"/>
    <dgm:cxn modelId="{49E5A9E4-E507-4FD2-91F5-ADDCC0551EEE}" srcId="{1942596B-CE0E-49F3-83B4-468F33BB500C}" destId="{AECFD9F8-BAF8-4E6F-954E-26C3BB2FEEF2}" srcOrd="1" destOrd="0" parTransId="{1D841BB1-6EFC-4642-AB37-7D665399671A}" sibTransId="{9093CA25-407C-4C01-835A-872F4E50F73B}"/>
    <dgm:cxn modelId="{559D3289-D174-499B-AF88-926CF25F9811}" type="presParOf" srcId="{FBBF1703-F220-4B03-B8BD-AEDB7EAC30F3}" destId="{A8C3D98B-45F8-4126-94CC-8B095A6983E2}" srcOrd="0" destOrd="0" presId="urn:microsoft.com/office/officeart/2005/8/layout/hChevron3"/>
    <dgm:cxn modelId="{B512CEFE-7F3F-4EE6-A62A-AC3330B57D90}" type="presParOf" srcId="{FBBF1703-F220-4B03-B8BD-AEDB7EAC30F3}" destId="{0FECD2AA-7D26-424B-A7A8-710BC1E0989F}" srcOrd="1" destOrd="0" presId="urn:microsoft.com/office/officeart/2005/8/layout/hChevron3"/>
    <dgm:cxn modelId="{9E1752B7-F461-49FF-82F4-2A167D0C1806}" type="presParOf" srcId="{FBBF1703-F220-4B03-B8BD-AEDB7EAC30F3}" destId="{CD569CCB-E7CC-47E1-9DBF-D0C106F53704}" srcOrd="2" destOrd="0" presId="urn:microsoft.com/office/officeart/2005/8/layout/hChevron3"/>
    <dgm:cxn modelId="{3DAE0960-AD2A-49F4-BDC4-228CA041AFDC}" type="presParOf" srcId="{FBBF1703-F220-4B03-B8BD-AEDB7EAC30F3}" destId="{6C13CA5D-A0D5-4CCD-A4FD-82AF78CBC6B6}" srcOrd="3" destOrd="0" presId="urn:microsoft.com/office/officeart/2005/8/layout/hChevron3"/>
    <dgm:cxn modelId="{9BC5FDB1-7FB6-4706-AF61-8C569D24F095}" type="presParOf" srcId="{FBBF1703-F220-4B03-B8BD-AEDB7EAC30F3}" destId="{5C7C1D91-FCAD-40E3-8C71-1170797A7554}" srcOrd="4" destOrd="0" presId="urn:microsoft.com/office/officeart/2005/8/layout/hChevron3"/>
    <dgm:cxn modelId="{9D2860A6-87A2-4B7C-B32C-56C8AE2F92F1}" type="presParOf" srcId="{FBBF1703-F220-4B03-B8BD-AEDB7EAC30F3}" destId="{1923E62C-B7B3-4FC4-94FA-3CE43AA6EAF1}" srcOrd="5" destOrd="0" presId="urn:microsoft.com/office/officeart/2005/8/layout/hChevron3"/>
    <dgm:cxn modelId="{91795062-B1DE-42E2-B2F3-BC06F93776C8}" type="presParOf" srcId="{FBBF1703-F220-4B03-B8BD-AEDB7EAC30F3}" destId="{CF1B4007-629F-4552-BC6C-B0437BF86F3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42596B-CE0E-49F3-83B4-468F33BB500C}"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n-US"/>
        </a:p>
      </dgm:t>
    </dgm:pt>
    <dgm:pt modelId="{A68FE53E-D98E-4790-8A83-73A2D9FF4773}">
      <dgm:prSet custT="1"/>
      <dgm:spPr>
        <a:solidFill>
          <a:schemeClr val="bg1">
            <a:lumMod val="85000"/>
          </a:schemeClr>
        </a:solidFill>
      </dgm:spPr>
      <dgm:t>
        <a:bodyPr/>
        <a:lstStyle/>
        <a:p>
          <a:r>
            <a:rPr lang="en-US" sz="1600" b="1">
              <a:latin typeface="Barlow" panose="00000500000000000000" pitchFamily="2" charset="0"/>
            </a:rPr>
            <a:t>Loan Programs</a:t>
          </a:r>
          <a:endParaRPr lang="en-US" sz="1600">
            <a:latin typeface="Barlow" panose="00000500000000000000" pitchFamily="2" charset="0"/>
          </a:endParaRPr>
        </a:p>
      </dgm:t>
    </dgm:pt>
    <dgm:pt modelId="{B32F00DD-C837-43AA-A96B-A8CEE57DE47E}" type="parTrans" cxnId="{B9438BE0-5178-441A-9485-E0025B6370BC}">
      <dgm:prSet/>
      <dgm:spPr/>
      <dgm:t>
        <a:bodyPr/>
        <a:lstStyle/>
        <a:p>
          <a:endParaRPr lang="en-US"/>
        </a:p>
      </dgm:t>
    </dgm:pt>
    <dgm:pt modelId="{DC93CF4F-BE88-48CF-951A-336F3FE5630A}" type="sibTrans" cxnId="{B9438BE0-5178-441A-9485-E0025B6370BC}">
      <dgm:prSet/>
      <dgm:spPr/>
      <dgm:t>
        <a:bodyPr/>
        <a:lstStyle/>
        <a:p>
          <a:endParaRPr lang="en-US"/>
        </a:p>
      </dgm:t>
    </dgm:pt>
    <dgm:pt modelId="{AECFD9F8-BAF8-4E6F-954E-26C3BB2FEEF2}">
      <dgm:prSet custT="1"/>
      <dgm:spPr>
        <a:solidFill>
          <a:schemeClr val="accent6">
            <a:lumMod val="75000"/>
          </a:schemeClr>
        </a:solidFill>
      </dgm:spPr>
      <dgm:t>
        <a:bodyPr/>
        <a:lstStyle/>
        <a:p>
          <a:r>
            <a:rPr lang="en-US" sz="1600" b="1">
              <a:latin typeface="Barlow" panose="00000500000000000000" pitchFamily="2" charset="0"/>
            </a:rPr>
            <a:t>Loan Status</a:t>
          </a:r>
          <a:endParaRPr lang="en-US" sz="1600">
            <a:latin typeface="Barlow" panose="00000500000000000000" pitchFamily="2" charset="0"/>
          </a:endParaRPr>
        </a:p>
      </dgm:t>
    </dgm:pt>
    <dgm:pt modelId="{1D841BB1-6EFC-4642-AB37-7D665399671A}" type="parTrans" cxnId="{49E5A9E4-E507-4FD2-91F5-ADDCC0551EEE}">
      <dgm:prSet/>
      <dgm:spPr/>
      <dgm:t>
        <a:bodyPr/>
        <a:lstStyle/>
        <a:p>
          <a:endParaRPr lang="en-US"/>
        </a:p>
      </dgm:t>
    </dgm:pt>
    <dgm:pt modelId="{9093CA25-407C-4C01-835A-872F4E50F73B}" type="sibTrans" cxnId="{49E5A9E4-E507-4FD2-91F5-ADDCC0551EEE}">
      <dgm:prSet/>
      <dgm:spPr/>
      <dgm:t>
        <a:bodyPr/>
        <a:lstStyle/>
        <a:p>
          <a:endParaRPr lang="en-US"/>
        </a:p>
      </dgm:t>
    </dgm:pt>
    <dgm:pt modelId="{675CB9EA-6283-4EDC-BAC5-2895B57C7CEC}">
      <dgm:prSet custT="1"/>
      <dgm:spPr>
        <a:solidFill>
          <a:schemeClr val="bg1">
            <a:lumMod val="85000"/>
          </a:schemeClr>
        </a:solidFill>
      </dgm:spPr>
      <dgm:t>
        <a:bodyPr/>
        <a:lstStyle/>
        <a:p>
          <a:r>
            <a:rPr lang="en-US" sz="1600" b="1">
              <a:latin typeface="Barlow" panose="00000500000000000000" pitchFamily="2" charset="0"/>
            </a:rPr>
            <a:t>Repayment Plans</a:t>
          </a:r>
          <a:endParaRPr lang="en-US" sz="1600">
            <a:latin typeface="Barlow" panose="00000500000000000000" pitchFamily="2" charset="0"/>
          </a:endParaRPr>
        </a:p>
      </dgm:t>
    </dgm:pt>
    <dgm:pt modelId="{4EE579B3-F1CA-4B2E-8ADC-99DCF3BAE7C5}" type="parTrans" cxnId="{78928F5D-70E4-4789-BD75-15311B72A3C4}">
      <dgm:prSet/>
      <dgm:spPr/>
      <dgm:t>
        <a:bodyPr/>
        <a:lstStyle/>
        <a:p>
          <a:endParaRPr lang="en-US"/>
        </a:p>
      </dgm:t>
    </dgm:pt>
    <dgm:pt modelId="{7E34EA63-A155-4F74-98B1-36EB8977E027}" type="sibTrans" cxnId="{78928F5D-70E4-4789-BD75-15311B72A3C4}">
      <dgm:prSet/>
      <dgm:spPr/>
      <dgm:t>
        <a:bodyPr/>
        <a:lstStyle/>
        <a:p>
          <a:endParaRPr lang="en-US"/>
        </a:p>
      </dgm:t>
    </dgm:pt>
    <dgm:pt modelId="{49D7E295-5CE5-4125-A466-85D69A12470E}">
      <dgm:prSet custT="1"/>
      <dgm:spPr>
        <a:solidFill>
          <a:schemeClr val="bg1">
            <a:lumMod val="85000"/>
          </a:schemeClr>
        </a:solidFill>
      </dgm:spPr>
      <dgm:t>
        <a:bodyPr/>
        <a:lstStyle/>
        <a:p>
          <a:r>
            <a:rPr lang="en-US" sz="1600" b="1">
              <a:latin typeface="Barlow" panose="00000500000000000000" pitchFamily="2" charset="0"/>
            </a:rPr>
            <a:t>Loan Servicer</a:t>
          </a:r>
          <a:endParaRPr lang="en-US" sz="1600">
            <a:latin typeface="Barlow" panose="00000500000000000000" pitchFamily="2" charset="0"/>
          </a:endParaRPr>
        </a:p>
      </dgm:t>
    </dgm:pt>
    <dgm:pt modelId="{D009AA02-8E35-47B5-B613-A43647B08C39}" type="parTrans" cxnId="{8D772182-9273-4086-B065-218F19668A7C}">
      <dgm:prSet/>
      <dgm:spPr/>
      <dgm:t>
        <a:bodyPr/>
        <a:lstStyle/>
        <a:p>
          <a:endParaRPr lang="en-US"/>
        </a:p>
      </dgm:t>
    </dgm:pt>
    <dgm:pt modelId="{5796F506-8C1A-4167-82FD-CE369A79D1B3}" type="sibTrans" cxnId="{8D772182-9273-4086-B065-218F19668A7C}">
      <dgm:prSet/>
      <dgm:spPr/>
      <dgm:t>
        <a:bodyPr/>
        <a:lstStyle/>
        <a:p>
          <a:endParaRPr lang="en-US"/>
        </a:p>
      </dgm:t>
    </dgm:pt>
    <dgm:pt modelId="{FBBF1703-F220-4B03-B8BD-AEDB7EAC30F3}" type="pres">
      <dgm:prSet presAssocID="{1942596B-CE0E-49F3-83B4-468F33BB500C}" presName="Name0" presStyleCnt="0">
        <dgm:presLayoutVars>
          <dgm:dir/>
          <dgm:resizeHandles val="exact"/>
        </dgm:presLayoutVars>
      </dgm:prSet>
      <dgm:spPr/>
    </dgm:pt>
    <dgm:pt modelId="{A8C3D98B-45F8-4126-94CC-8B095A6983E2}" type="pres">
      <dgm:prSet presAssocID="{A68FE53E-D98E-4790-8A83-73A2D9FF4773}" presName="parTxOnly" presStyleLbl="node1" presStyleIdx="0" presStyleCnt="4">
        <dgm:presLayoutVars>
          <dgm:bulletEnabled val="1"/>
        </dgm:presLayoutVars>
      </dgm:prSet>
      <dgm:spPr/>
    </dgm:pt>
    <dgm:pt modelId="{0FECD2AA-7D26-424B-A7A8-710BC1E0989F}" type="pres">
      <dgm:prSet presAssocID="{DC93CF4F-BE88-48CF-951A-336F3FE5630A}" presName="parSpace" presStyleCnt="0"/>
      <dgm:spPr/>
    </dgm:pt>
    <dgm:pt modelId="{CD569CCB-E7CC-47E1-9DBF-D0C106F53704}" type="pres">
      <dgm:prSet presAssocID="{AECFD9F8-BAF8-4E6F-954E-26C3BB2FEEF2}" presName="parTxOnly" presStyleLbl="node1" presStyleIdx="1" presStyleCnt="4" custScaleY="74943">
        <dgm:presLayoutVars>
          <dgm:bulletEnabled val="1"/>
        </dgm:presLayoutVars>
      </dgm:prSet>
      <dgm:spPr/>
    </dgm:pt>
    <dgm:pt modelId="{6C13CA5D-A0D5-4CCD-A4FD-82AF78CBC6B6}" type="pres">
      <dgm:prSet presAssocID="{9093CA25-407C-4C01-835A-872F4E50F73B}" presName="parSpace" presStyleCnt="0"/>
      <dgm:spPr/>
    </dgm:pt>
    <dgm:pt modelId="{5C7C1D91-FCAD-40E3-8C71-1170797A7554}" type="pres">
      <dgm:prSet presAssocID="{675CB9EA-6283-4EDC-BAC5-2895B57C7CEC}" presName="parTxOnly" presStyleLbl="node1" presStyleIdx="2" presStyleCnt="4">
        <dgm:presLayoutVars>
          <dgm:bulletEnabled val="1"/>
        </dgm:presLayoutVars>
      </dgm:prSet>
      <dgm:spPr/>
    </dgm:pt>
    <dgm:pt modelId="{1923E62C-B7B3-4FC4-94FA-3CE43AA6EAF1}" type="pres">
      <dgm:prSet presAssocID="{7E34EA63-A155-4F74-98B1-36EB8977E027}" presName="parSpace" presStyleCnt="0"/>
      <dgm:spPr/>
    </dgm:pt>
    <dgm:pt modelId="{CF1B4007-629F-4552-BC6C-B0437BF86F32}" type="pres">
      <dgm:prSet presAssocID="{49D7E295-5CE5-4125-A466-85D69A12470E}" presName="parTxOnly" presStyleLbl="node1" presStyleIdx="3" presStyleCnt="4">
        <dgm:presLayoutVars>
          <dgm:bulletEnabled val="1"/>
        </dgm:presLayoutVars>
      </dgm:prSet>
      <dgm:spPr/>
    </dgm:pt>
  </dgm:ptLst>
  <dgm:cxnLst>
    <dgm:cxn modelId="{57FB9016-0958-4F22-89CF-C9C06F35EA5A}" type="presOf" srcId="{675CB9EA-6283-4EDC-BAC5-2895B57C7CEC}" destId="{5C7C1D91-FCAD-40E3-8C71-1170797A7554}" srcOrd="0" destOrd="0" presId="urn:microsoft.com/office/officeart/2005/8/layout/hChevron3"/>
    <dgm:cxn modelId="{2844BA35-F69B-4A75-96B9-ACCE1852E80E}" type="presOf" srcId="{49D7E295-5CE5-4125-A466-85D69A12470E}" destId="{CF1B4007-629F-4552-BC6C-B0437BF86F32}" srcOrd="0" destOrd="0" presId="urn:microsoft.com/office/officeart/2005/8/layout/hChevron3"/>
    <dgm:cxn modelId="{FA4C6C39-2379-465D-B04A-EE8C2D716F61}" type="presOf" srcId="{A68FE53E-D98E-4790-8A83-73A2D9FF4773}" destId="{A8C3D98B-45F8-4126-94CC-8B095A6983E2}" srcOrd="0" destOrd="0" presId="urn:microsoft.com/office/officeart/2005/8/layout/hChevron3"/>
    <dgm:cxn modelId="{78928F5D-70E4-4789-BD75-15311B72A3C4}" srcId="{1942596B-CE0E-49F3-83B4-468F33BB500C}" destId="{675CB9EA-6283-4EDC-BAC5-2895B57C7CEC}" srcOrd="2" destOrd="0" parTransId="{4EE579B3-F1CA-4B2E-8ADC-99DCF3BAE7C5}" sibTransId="{7E34EA63-A155-4F74-98B1-36EB8977E027}"/>
    <dgm:cxn modelId="{8D772182-9273-4086-B065-218F19668A7C}" srcId="{1942596B-CE0E-49F3-83B4-468F33BB500C}" destId="{49D7E295-5CE5-4125-A466-85D69A12470E}" srcOrd="3" destOrd="0" parTransId="{D009AA02-8E35-47B5-B613-A43647B08C39}" sibTransId="{5796F506-8C1A-4167-82FD-CE369A79D1B3}"/>
    <dgm:cxn modelId="{9118A79B-CE32-4218-A279-3B4376B26DF0}" type="presOf" srcId="{1942596B-CE0E-49F3-83B4-468F33BB500C}" destId="{FBBF1703-F220-4B03-B8BD-AEDB7EAC30F3}" srcOrd="0" destOrd="0" presId="urn:microsoft.com/office/officeart/2005/8/layout/hChevron3"/>
    <dgm:cxn modelId="{B9438BE0-5178-441A-9485-E0025B6370BC}" srcId="{1942596B-CE0E-49F3-83B4-468F33BB500C}" destId="{A68FE53E-D98E-4790-8A83-73A2D9FF4773}" srcOrd="0" destOrd="0" parTransId="{B32F00DD-C837-43AA-A96B-A8CEE57DE47E}" sibTransId="{DC93CF4F-BE88-48CF-951A-336F3FE5630A}"/>
    <dgm:cxn modelId="{91E457E1-DE2F-4DA4-B1BE-996AC15DE5AA}" type="presOf" srcId="{AECFD9F8-BAF8-4E6F-954E-26C3BB2FEEF2}" destId="{CD569CCB-E7CC-47E1-9DBF-D0C106F53704}" srcOrd="0" destOrd="0" presId="urn:microsoft.com/office/officeart/2005/8/layout/hChevron3"/>
    <dgm:cxn modelId="{49E5A9E4-E507-4FD2-91F5-ADDCC0551EEE}" srcId="{1942596B-CE0E-49F3-83B4-468F33BB500C}" destId="{AECFD9F8-BAF8-4E6F-954E-26C3BB2FEEF2}" srcOrd="1" destOrd="0" parTransId="{1D841BB1-6EFC-4642-AB37-7D665399671A}" sibTransId="{9093CA25-407C-4C01-835A-872F4E50F73B}"/>
    <dgm:cxn modelId="{559D3289-D174-499B-AF88-926CF25F9811}" type="presParOf" srcId="{FBBF1703-F220-4B03-B8BD-AEDB7EAC30F3}" destId="{A8C3D98B-45F8-4126-94CC-8B095A6983E2}" srcOrd="0" destOrd="0" presId="urn:microsoft.com/office/officeart/2005/8/layout/hChevron3"/>
    <dgm:cxn modelId="{B512CEFE-7F3F-4EE6-A62A-AC3330B57D90}" type="presParOf" srcId="{FBBF1703-F220-4B03-B8BD-AEDB7EAC30F3}" destId="{0FECD2AA-7D26-424B-A7A8-710BC1E0989F}" srcOrd="1" destOrd="0" presId="urn:microsoft.com/office/officeart/2005/8/layout/hChevron3"/>
    <dgm:cxn modelId="{9E1752B7-F461-49FF-82F4-2A167D0C1806}" type="presParOf" srcId="{FBBF1703-F220-4B03-B8BD-AEDB7EAC30F3}" destId="{CD569CCB-E7CC-47E1-9DBF-D0C106F53704}" srcOrd="2" destOrd="0" presId="urn:microsoft.com/office/officeart/2005/8/layout/hChevron3"/>
    <dgm:cxn modelId="{3DAE0960-AD2A-49F4-BDC4-228CA041AFDC}" type="presParOf" srcId="{FBBF1703-F220-4B03-B8BD-AEDB7EAC30F3}" destId="{6C13CA5D-A0D5-4CCD-A4FD-82AF78CBC6B6}" srcOrd="3" destOrd="0" presId="urn:microsoft.com/office/officeart/2005/8/layout/hChevron3"/>
    <dgm:cxn modelId="{9BC5FDB1-7FB6-4706-AF61-8C569D24F095}" type="presParOf" srcId="{FBBF1703-F220-4B03-B8BD-AEDB7EAC30F3}" destId="{5C7C1D91-FCAD-40E3-8C71-1170797A7554}" srcOrd="4" destOrd="0" presId="urn:microsoft.com/office/officeart/2005/8/layout/hChevron3"/>
    <dgm:cxn modelId="{9D2860A6-87A2-4B7C-B32C-56C8AE2F92F1}" type="presParOf" srcId="{FBBF1703-F220-4B03-B8BD-AEDB7EAC30F3}" destId="{1923E62C-B7B3-4FC4-94FA-3CE43AA6EAF1}" srcOrd="5" destOrd="0" presId="urn:microsoft.com/office/officeart/2005/8/layout/hChevron3"/>
    <dgm:cxn modelId="{91795062-B1DE-42E2-B2F3-BC06F93776C8}" type="presParOf" srcId="{FBBF1703-F220-4B03-B8BD-AEDB7EAC30F3}" destId="{CF1B4007-629F-4552-BC6C-B0437BF86F3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9CEB4E-52E8-451F-8E44-A1FD32165455}" type="doc">
      <dgm:prSet loTypeId="urn:microsoft.com/office/officeart/2005/8/layout/hierarchy3" loCatId="hierarchy" qsTypeId="urn:microsoft.com/office/officeart/2005/8/quickstyle/simple1" qsCatId="simple" csTypeId="urn:microsoft.com/office/officeart/2005/8/colors/colorful5" csCatId="colorful" phldr="1"/>
      <dgm:spPr/>
      <dgm:t>
        <a:bodyPr/>
        <a:lstStyle/>
        <a:p>
          <a:endParaRPr lang="en-US"/>
        </a:p>
      </dgm:t>
    </dgm:pt>
    <dgm:pt modelId="{4931BFF1-EE74-4BAE-AD09-3C4D49E3E757}">
      <dgm:prSet/>
      <dgm:spPr>
        <a:solidFill>
          <a:schemeClr val="accent6">
            <a:lumMod val="20000"/>
            <a:lumOff val="80000"/>
          </a:schemeClr>
        </a:solidFill>
      </dgm:spPr>
      <dgm:t>
        <a:bodyPr/>
        <a:lstStyle/>
        <a:p>
          <a:r>
            <a:rPr lang="en-US" b="1">
              <a:solidFill>
                <a:schemeClr val="tx1"/>
              </a:solidFill>
              <a:latin typeface="Barlow" panose="00000500000000000000" pitchFamily="2" charset="0"/>
            </a:rPr>
            <a:t>The Standard Plans</a:t>
          </a:r>
          <a:r>
            <a:rPr lang="en-US">
              <a:solidFill>
                <a:schemeClr val="tx1"/>
              </a:solidFill>
              <a:latin typeface="Barlow" panose="00000500000000000000" pitchFamily="2" charset="0"/>
            </a:rPr>
            <a:t>: Payments are based on size of loan, interest rate and pre-determined payback period.</a:t>
          </a:r>
        </a:p>
      </dgm:t>
    </dgm:pt>
    <dgm:pt modelId="{BA5A39FD-9C29-4D29-9EF1-5B2E687060CC}" type="parTrans" cxnId="{37EB4934-9CBE-4ECC-BDA4-1E863B7A6FC9}">
      <dgm:prSet/>
      <dgm:spPr/>
      <dgm:t>
        <a:bodyPr/>
        <a:lstStyle/>
        <a:p>
          <a:endParaRPr lang="en-US"/>
        </a:p>
      </dgm:t>
    </dgm:pt>
    <dgm:pt modelId="{C1084D83-997E-4668-93DB-E6C4850F4346}" type="sibTrans" cxnId="{37EB4934-9CBE-4ECC-BDA4-1E863B7A6FC9}">
      <dgm:prSet/>
      <dgm:spPr/>
      <dgm:t>
        <a:bodyPr/>
        <a:lstStyle/>
        <a:p>
          <a:endParaRPr lang="en-US"/>
        </a:p>
      </dgm:t>
    </dgm:pt>
    <dgm:pt modelId="{20D82CAD-A206-4213-90AA-A322CE9A40E4}">
      <dgm:prSet/>
      <dgm:spPr/>
      <dgm:t>
        <a:bodyPr/>
        <a:lstStyle/>
        <a:p>
          <a:r>
            <a:rPr lang="en-US" b="0">
              <a:latin typeface="Barlow" panose="00000500000000000000" pitchFamily="2" charset="0"/>
            </a:rPr>
            <a:t>Standard Fixed </a:t>
          </a:r>
        </a:p>
        <a:p>
          <a:r>
            <a:rPr lang="en-US">
              <a:latin typeface="Barlow" panose="00000500000000000000" pitchFamily="2" charset="0"/>
            </a:rPr>
            <a:t>(10 -30 years)*</a:t>
          </a:r>
        </a:p>
      </dgm:t>
    </dgm:pt>
    <dgm:pt modelId="{A79CA97C-3139-45BC-B341-EAAF7DF2ECF0}" type="parTrans" cxnId="{4D5E85FA-BFA0-460D-A0D2-121A7CE45F7D}">
      <dgm:prSet/>
      <dgm:spPr/>
      <dgm:t>
        <a:bodyPr/>
        <a:lstStyle/>
        <a:p>
          <a:endParaRPr lang="en-US"/>
        </a:p>
      </dgm:t>
    </dgm:pt>
    <dgm:pt modelId="{318058C0-DB94-4272-B60E-6C4084BA3302}" type="sibTrans" cxnId="{4D5E85FA-BFA0-460D-A0D2-121A7CE45F7D}">
      <dgm:prSet/>
      <dgm:spPr/>
      <dgm:t>
        <a:bodyPr/>
        <a:lstStyle/>
        <a:p>
          <a:endParaRPr lang="en-US"/>
        </a:p>
      </dgm:t>
    </dgm:pt>
    <dgm:pt modelId="{A9C7466E-6B24-49E0-B94F-8ADE576B0893}">
      <dgm:prSet/>
      <dgm:spPr/>
      <dgm:t>
        <a:bodyPr/>
        <a:lstStyle/>
        <a:p>
          <a:r>
            <a:rPr lang="en-US" b="0">
              <a:latin typeface="Barlow" panose="00000500000000000000" pitchFamily="2" charset="0"/>
            </a:rPr>
            <a:t>Standard Graduated </a:t>
          </a:r>
        </a:p>
        <a:p>
          <a:r>
            <a:rPr lang="en-US">
              <a:latin typeface="Barlow" panose="00000500000000000000" pitchFamily="2" charset="0"/>
            </a:rPr>
            <a:t>(10 -30 years)*</a:t>
          </a:r>
        </a:p>
      </dgm:t>
    </dgm:pt>
    <dgm:pt modelId="{EFDD87E0-13CA-4E30-9989-60F9AF96510E}" type="parTrans" cxnId="{421E82BC-5010-44A3-A82A-4549085BCE58}">
      <dgm:prSet/>
      <dgm:spPr/>
      <dgm:t>
        <a:bodyPr/>
        <a:lstStyle/>
        <a:p>
          <a:endParaRPr lang="en-US"/>
        </a:p>
      </dgm:t>
    </dgm:pt>
    <dgm:pt modelId="{BFE47653-E14D-4DCE-8718-C8C6760CD3E4}" type="sibTrans" cxnId="{421E82BC-5010-44A3-A82A-4549085BCE58}">
      <dgm:prSet/>
      <dgm:spPr/>
      <dgm:t>
        <a:bodyPr/>
        <a:lstStyle/>
        <a:p>
          <a:endParaRPr lang="en-US"/>
        </a:p>
      </dgm:t>
    </dgm:pt>
    <dgm:pt modelId="{89544C86-4DE7-4724-BB51-71B1466087E2}">
      <dgm:prSet/>
      <dgm:spPr/>
      <dgm:t>
        <a:bodyPr/>
        <a:lstStyle/>
        <a:p>
          <a:r>
            <a:rPr lang="en-US" b="0">
              <a:latin typeface="Barlow" panose="00000500000000000000" pitchFamily="2" charset="0"/>
            </a:rPr>
            <a:t>Extended Fixed </a:t>
          </a:r>
        </a:p>
        <a:p>
          <a:r>
            <a:rPr lang="en-US">
              <a:latin typeface="Barlow" panose="00000500000000000000" pitchFamily="2" charset="0"/>
            </a:rPr>
            <a:t>(Up to 25 years)</a:t>
          </a:r>
        </a:p>
      </dgm:t>
    </dgm:pt>
    <dgm:pt modelId="{72A8EDFD-B776-4E3A-AD35-3E56335B0E60}" type="parTrans" cxnId="{913A44E9-BB89-44E1-B79D-5FFA7948868A}">
      <dgm:prSet/>
      <dgm:spPr/>
      <dgm:t>
        <a:bodyPr/>
        <a:lstStyle/>
        <a:p>
          <a:endParaRPr lang="en-US"/>
        </a:p>
      </dgm:t>
    </dgm:pt>
    <dgm:pt modelId="{41C59F60-3E16-4951-9E50-63A2AFA9AB4D}" type="sibTrans" cxnId="{913A44E9-BB89-44E1-B79D-5FFA7948868A}">
      <dgm:prSet/>
      <dgm:spPr/>
      <dgm:t>
        <a:bodyPr/>
        <a:lstStyle/>
        <a:p>
          <a:endParaRPr lang="en-US"/>
        </a:p>
      </dgm:t>
    </dgm:pt>
    <dgm:pt modelId="{DAAB17BE-2FD9-4E7A-855C-E12EB16C0980}">
      <dgm:prSet/>
      <dgm:spPr/>
      <dgm:t>
        <a:bodyPr/>
        <a:lstStyle/>
        <a:p>
          <a:r>
            <a:rPr lang="en-US" b="0">
              <a:latin typeface="Barlow" panose="00000500000000000000" pitchFamily="2" charset="0"/>
            </a:rPr>
            <a:t>Extended Graduated</a:t>
          </a:r>
          <a:r>
            <a:rPr lang="en-US" b="1">
              <a:latin typeface="Barlow" panose="00000500000000000000" pitchFamily="2" charset="0"/>
            </a:rPr>
            <a:t> </a:t>
          </a:r>
        </a:p>
        <a:p>
          <a:r>
            <a:rPr lang="en-US">
              <a:latin typeface="Barlow" panose="00000500000000000000" pitchFamily="2" charset="0"/>
            </a:rPr>
            <a:t>(Up to 25 years)</a:t>
          </a:r>
        </a:p>
      </dgm:t>
    </dgm:pt>
    <dgm:pt modelId="{E2EF1656-B930-4C03-8261-458F8DE4A98E}" type="parTrans" cxnId="{77D63AC4-4202-4F9A-AB4D-68E19FA12930}">
      <dgm:prSet/>
      <dgm:spPr/>
      <dgm:t>
        <a:bodyPr/>
        <a:lstStyle/>
        <a:p>
          <a:endParaRPr lang="en-US"/>
        </a:p>
      </dgm:t>
    </dgm:pt>
    <dgm:pt modelId="{7E490874-1DF9-4123-A594-E2EDDD9BFDD5}" type="sibTrans" cxnId="{77D63AC4-4202-4F9A-AB4D-68E19FA12930}">
      <dgm:prSet/>
      <dgm:spPr/>
      <dgm:t>
        <a:bodyPr/>
        <a:lstStyle/>
        <a:p>
          <a:endParaRPr lang="en-US"/>
        </a:p>
      </dgm:t>
    </dgm:pt>
    <dgm:pt modelId="{B63B2F96-5B95-45AC-B5B9-C1FA78459807}" type="pres">
      <dgm:prSet presAssocID="{7A9CEB4E-52E8-451F-8E44-A1FD32165455}" presName="diagram" presStyleCnt="0">
        <dgm:presLayoutVars>
          <dgm:chPref val="1"/>
          <dgm:dir/>
          <dgm:animOne val="branch"/>
          <dgm:animLvl val="lvl"/>
          <dgm:resizeHandles/>
        </dgm:presLayoutVars>
      </dgm:prSet>
      <dgm:spPr/>
    </dgm:pt>
    <dgm:pt modelId="{47899061-B7C1-4994-BE8A-D814A023718D}" type="pres">
      <dgm:prSet presAssocID="{4931BFF1-EE74-4BAE-AD09-3C4D49E3E757}" presName="root" presStyleCnt="0"/>
      <dgm:spPr/>
    </dgm:pt>
    <dgm:pt modelId="{7A2AB993-98C2-4452-A1FF-BAB699B34923}" type="pres">
      <dgm:prSet presAssocID="{4931BFF1-EE74-4BAE-AD09-3C4D49E3E757}" presName="rootComposite" presStyleCnt="0"/>
      <dgm:spPr/>
    </dgm:pt>
    <dgm:pt modelId="{83A5348F-0E13-4343-88A0-1860CA8F98D5}" type="pres">
      <dgm:prSet presAssocID="{4931BFF1-EE74-4BAE-AD09-3C4D49E3E757}" presName="rootText" presStyleLbl="node1" presStyleIdx="0" presStyleCnt="1" custScaleX="224464"/>
      <dgm:spPr/>
    </dgm:pt>
    <dgm:pt modelId="{525DF0F2-7FD3-4B0A-9AF1-EE7E08EFC46B}" type="pres">
      <dgm:prSet presAssocID="{4931BFF1-EE74-4BAE-AD09-3C4D49E3E757}" presName="rootConnector" presStyleLbl="node1" presStyleIdx="0" presStyleCnt="1"/>
      <dgm:spPr/>
    </dgm:pt>
    <dgm:pt modelId="{DD1FAAB1-AC89-4A79-AB70-F1C63B558F1F}" type="pres">
      <dgm:prSet presAssocID="{4931BFF1-EE74-4BAE-AD09-3C4D49E3E757}" presName="childShape" presStyleCnt="0"/>
      <dgm:spPr/>
    </dgm:pt>
    <dgm:pt modelId="{25248C16-057A-45EC-8A9F-0F5E439865BC}" type="pres">
      <dgm:prSet presAssocID="{A79CA97C-3139-45BC-B341-EAAF7DF2ECF0}" presName="Name13" presStyleLbl="parChTrans1D2" presStyleIdx="0" presStyleCnt="4"/>
      <dgm:spPr/>
    </dgm:pt>
    <dgm:pt modelId="{4B906F74-D8DA-4ECA-B36B-A85F784C5946}" type="pres">
      <dgm:prSet presAssocID="{20D82CAD-A206-4213-90AA-A322CE9A40E4}" presName="childText" presStyleLbl="bgAcc1" presStyleIdx="0" presStyleCnt="4" custScaleX="186249" custLinFactNeighborX="-2845">
        <dgm:presLayoutVars>
          <dgm:bulletEnabled val="1"/>
        </dgm:presLayoutVars>
      </dgm:prSet>
      <dgm:spPr/>
    </dgm:pt>
    <dgm:pt modelId="{475C5F99-1974-49B1-9A5F-965742ACB30E}" type="pres">
      <dgm:prSet presAssocID="{EFDD87E0-13CA-4E30-9989-60F9AF96510E}" presName="Name13" presStyleLbl="parChTrans1D2" presStyleIdx="1" presStyleCnt="4"/>
      <dgm:spPr/>
    </dgm:pt>
    <dgm:pt modelId="{96B44596-0BCF-4923-AFA1-EB1C681A127F}" type="pres">
      <dgm:prSet presAssocID="{A9C7466E-6B24-49E0-B94F-8ADE576B0893}" presName="childText" presStyleLbl="bgAcc1" presStyleIdx="1" presStyleCnt="4" custScaleX="186250">
        <dgm:presLayoutVars>
          <dgm:bulletEnabled val="1"/>
        </dgm:presLayoutVars>
      </dgm:prSet>
      <dgm:spPr/>
    </dgm:pt>
    <dgm:pt modelId="{4B123096-BADC-4DE5-8319-0332308400E7}" type="pres">
      <dgm:prSet presAssocID="{72A8EDFD-B776-4E3A-AD35-3E56335B0E60}" presName="Name13" presStyleLbl="parChTrans1D2" presStyleIdx="2" presStyleCnt="4"/>
      <dgm:spPr/>
    </dgm:pt>
    <dgm:pt modelId="{12B4EFBF-ECBE-413F-8625-A0661603F15D}" type="pres">
      <dgm:prSet presAssocID="{89544C86-4DE7-4724-BB51-71B1466087E2}" presName="childText" presStyleLbl="bgAcc1" presStyleIdx="2" presStyleCnt="4" custScaleX="183588">
        <dgm:presLayoutVars>
          <dgm:bulletEnabled val="1"/>
        </dgm:presLayoutVars>
      </dgm:prSet>
      <dgm:spPr/>
    </dgm:pt>
    <dgm:pt modelId="{39A6A1BE-2C94-4659-8618-8A219E462BF8}" type="pres">
      <dgm:prSet presAssocID="{E2EF1656-B930-4C03-8261-458F8DE4A98E}" presName="Name13" presStyleLbl="parChTrans1D2" presStyleIdx="3" presStyleCnt="4"/>
      <dgm:spPr/>
    </dgm:pt>
    <dgm:pt modelId="{19A387A9-2E78-4ECF-A2A5-231493C3CF12}" type="pres">
      <dgm:prSet presAssocID="{DAAB17BE-2FD9-4E7A-855C-E12EB16C0980}" presName="childText" presStyleLbl="bgAcc1" presStyleIdx="3" presStyleCnt="4" custScaleX="179656">
        <dgm:presLayoutVars>
          <dgm:bulletEnabled val="1"/>
        </dgm:presLayoutVars>
      </dgm:prSet>
      <dgm:spPr/>
    </dgm:pt>
  </dgm:ptLst>
  <dgm:cxnLst>
    <dgm:cxn modelId="{C7055904-80D0-4E3E-B989-7115B2D176F8}" type="presOf" srcId="{89544C86-4DE7-4724-BB51-71B1466087E2}" destId="{12B4EFBF-ECBE-413F-8625-A0661603F15D}" srcOrd="0" destOrd="0" presId="urn:microsoft.com/office/officeart/2005/8/layout/hierarchy3"/>
    <dgm:cxn modelId="{304FCA06-F76B-4011-B2CD-9920DA9498C0}" type="presOf" srcId="{7A9CEB4E-52E8-451F-8E44-A1FD32165455}" destId="{B63B2F96-5B95-45AC-B5B9-C1FA78459807}" srcOrd="0" destOrd="0" presId="urn:microsoft.com/office/officeart/2005/8/layout/hierarchy3"/>
    <dgm:cxn modelId="{51DB2211-6F93-4C68-B229-5087CEB67A37}" type="presOf" srcId="{A9C7466E-6B24-49E0-B94F-8ADE576B0893}" destId="{96B44596-0BCF-4923-AFA1-EB1C681A127F}" srcOrd="0" destOrd="0" presId="urn:microsoft.com/office/officeart/2005/8/layout/hierarchy3"/>
    <dgm:cxn modelId="{873CC713-8903-4AC8-835A-699AB94D79F3}" type="presOf" srcId="{72A8EDFD-B776-4E3A-AD35-3E56335B0E60}" destId="{4B123096-BADC-4DE5-8319-0332308400E7}" srcOrd="0" destOrd="0" presId="urn:microsoft.com/office/officeart/2005/8/layout/hierarchy3"/>
    <dgm:cxn modelId="{AF138E18-1F55-4AC6-B380-0E13B8DAEBA3}" type="presOf" srcId="{E2EF1656-B930-4C03-8261-458F8DE4A98E}" destId="{39A6A1BE-2C94-4659-8618-8A219E462BF8}" srcOrd="0" destOrd="0" presId="urn:microsoft.com/office/officeart/2005/8/layout/hierarchy3"/>
    <dgm:cxn modelId="{37EB4934-9CBE-4ECC-BDA4-1E863B7A6FC9}" srcId="{7A9CEB4E-52E8-451F-8E44-A1FD32165455}" destId="{4931BFF1-EE74-4BAE-AD09-3C4D49E3E757}" srcOrd="0" destOrd="0" parTransId="{BA5A39FD-9C29-4D29-9EF1-5B2E687060CC}" sibTransId="{C1084D83-997E-4668-93DB-E6C4850F4346}"/>
    <dgm:cxn modelId="{8942C946-E6C2-4727-8832-E67937DA2379}" type="presOf" srcId="{20D82CAD-A206-4213-90AA-A322CE9A40E4}" destId="{4B906F74-D8DA-4ECA-B36B-A85F784C5946}" srcOrd="0" destOrd="0" presId="urn:microsoft.com/office/officeart/2005/8/layout/hierarchy3"/>
    <dgm:cxn modelId="{DA3DF079-AF16-49B2-ABBF-2E36FA9A70CA}" type="presOf" srcId="{A79CA97C-3139-45BC-B341-EAAF7DF2ECF0}" destId="{25248C16-057A-45EC-8A9F-0F5E439865BC}" srcOrd="0" destOrd="0" presId="urn:microsoft.com/office/officeart/2005/8/layout/hierarchy3"/>
    <dgm:cxn modelId="{421E82BC-5010-44A3-A82A-4549085BCE58}" srcId="{4931BFF1-EE74-4BAE-AD09-3C4D49E3E757}" destId="{A9C7466E-6B24-49E0-B94F-8ADE576B0893}" srcOrd="1" destOrd="0" parTransId="{EFDD87E0-13CA-4E30-9989-60F9AF96510E}" sibTransId="{BFE47653-E14D-4DCE-8718-C8C6760CD3E4}"/>
    <dgm:cxn modelId="{77D63AC4-4202-4F9A-AB4D-68E19FA12930}" srcId="{4931BFF1-EE74-4BAE-AD09-3C4D49E3E757}" destId="{DAAB17BE-2FD9-4E7A-855C-E12EB16C0980}" srcOrd="3" destOrd="0" parTransId="{E2EF1656-B930-4C03-8261-458F8DE4A98E}" sibTransId="{7E490874-1DF9-4123-A594-E2EDDD9BFDD5}"/>
    <dgm:cxn modelId="{8DE0EFCA-04EA-47B0-9BBE-3E605FBC0403}" type="presOf" srcId="{DAAB17BE-2FD9-4E7A-855C-E12EB16C0980}" destId="{19A387A9-2E78-4ECF-A2A5-231493C3CF12}" srcOrd="0" destOrd="0" presId="urn:microsoft.com/office/officeart/2005/8/layout/hierarchy3"/>
    <dgm:cxn modelId="{342B95D4-C74B-4DFF-B300-A589F287C6AF}" type="presOf" srcId="{4931BFF1-EE74-4BAE-AD09-3C4D49E3E757}" destId="{83A5348F-0E13-4343-88A0-1860CA8F98D5}" srcOrd="0" destOrd="0" presId="urn:microsoft.com/office/officeart/2005/8/layout/hierarchy3"/>
    <dgm:cxn modelId="{913A44E9-BB89-44E1-B79D-5FFA7948868A}" srcId="{4931BFF1-EE74-4BAE-AD09-3C4D49E3E757}" destId="{89544C86-4DE7-4724-BB51-71B1466087E2}" srcOrd="2" destOrd="0" parTransId="{72A8EDFD-B776-4E3A-AD35-3E56335B0E60}" sibTransId="{41C59F60-3E16-4951-9E50-63A2AFA9AB4D}"/>
    <dgm:cxn modelId="{862E85F6-8350-4187-9A48-492B2944ADF8}" type="presOf" srcId="{EFDD87E0-13CA-4E30-9989-60F9AF96510E}" destId="{475C5F99-1974-49B1-9A5F-965742ACB30E}" srcOrd="0" destOrd="0" presId="urn:microsoft.com/office/officeart/2005/8/layout/hierarchy3"/>
    <dgm:cxn modelId="{80DC35F9-C6DB-4EFF-8E32-F657AFC92F50}" type="presOf" srcId="{4931BFF1-EE74-4BAE-AD09-3C4D49E3E757}" destId="{525DF0F2-7FD3-4B0A-9AF1-EE7E08EFC46B}" srcOrd="1" destOrd="0" presId="urn:microsoft.com/office/officeart/2005/8/layout/hierarchy3"/>
    <dgm:cxn modelId="{4D5E85FA-BFA0-460D-A0D2-121A7CE45F7D}" srcId="{4931BFF1-EE74-4BAE-AD09-3C4D49E3E757}" destId="{20D82CAD-A206-4213-90AA-A322CE9A40E4}" srcOrd="0" destOrd="0" parTransId="{A79CA97C-3139-45BC-B341-EAAF7DF2ECF0}" sibTransId="{318058C0-DB94-4272-B60E-6C4084BA3302}"/>
    <dgm:cxn modelId="{826CA0C7-8362-4BA3-AB99-44EF602FEC92}" type="presParOf" srcId="{B63B2F96-5B95-45AC-B5B9-C1FA78459807}" destId="{47899061-B7C1-4994-BE8A-D814A023718D}" srcOrd="0" destOrd="0" presId="urn:microsoft.com/office/officeart/2005/8/layout/hierarchy3"/>
    <dgm:cxn modelId="{D588DE64-5504-415E-B707-952ADD99E1A9}" type="presParOf" srcId="{47899061-B7C1-4994-BE8A-D814A023718D}" destId="{7A2AB993-98C2-4452-A1FF-BAB699B34923}" srcOrd="0" destOrd="0" presId="urn:microsoft.com/office/officeart/2005/8/layout/hierarchy3"/>
    <dgm:cxn modelId="{12C66F76-9070-44ED-9A22-91F4717C6A25}" type="presParOf" srcId="{7A2AB993-98C2-4452-A1FF-BAB699B34923}" destId="{83A5348F-0E13-4343-88A0-1860CA8F98D5}" srcOrd="0" destOrd="0" presId="urn:microsoft.com/office/officeart/2005/8/layout/hierarchy3"/>
    <dgm:cxn modelId="{363AB4F0-1EF0-4451-9490-498A3440995E}" type="presParOf" srcId="{7A2AB993-98C2-4452-A1FF-BAB699B34923}" destId="{525DF0F2-7FD3-4B0A-9AF1-EE7E08EFC46B}" srcOrd="1" destOrd="0" presId="urn:microsoft.com/office/officeart/2005/8/layout/hierarchy3"/>
    <dgm:cxn modelId="{63E02AA0-7791-4608-B8B7-F105A0C82BF2}" type="presParOf" srcId="{47899061-B7C1-4994-BE8A-D814A023718D}" destId="{DD1FAAB1-AC89-4A79-AB70-F1C63B558F1F}" srcOrd="1" destOrd="0" presId="urn:microsoft.com/office/officeart/2005/8/layout/hierarchy3"/>
    <dgm:cxn modelId="{8651CE3E-8B58-47D9-BB99-FE28E35F9813}" type="presParOf" srcId="{DD1FAAB1-AC89-4A79-AB70-F1C63B558F1F}" destId="{25248C16-057A-45EC-8A9F-0F5E439865BC}" srcOrd="0" destOrd="0" presId="urn:microsoft.com/office/officeart/2005/8/layout/hierarchy3"/>
    <dgm:cxn modelId="{41C2A043-EDEE-4209-9B23-117EF5B62CFD}" type="presParOf" srcId="{DD1FAAB1-AC89-4A79-AB70-F1C63B558F1F}" destId="{4B906F74-D8DA-4ECA-B36B-A85F784C5946}" srcOrd="1" destOrd="0" presId="urn:microsoft.com/office/officeart/2005/8/layout/hierarchy3"/>
    <dgm:cxn modelId="{50BBAE62-AE64-47D7-AF64-8D8B05C280C9}" type="presParOf" srcId="{DD1FAAB1-AC89-4A79-AB70-F1C63B558F1F}" destId="{475C5F99-1974-49B1-9A5F-965742ACB30E}" srcOrd="2" destOrd="0" presId="urn:microsoft.com/office/officeart/2005/8/layout/hierarchy3"/>
    <dgm:cxn modelId="{973118BD-4FC9-4A2F-B1DF-4223CA6C47C7}" type="presParOf" srcId="{DD1FAAB1-AC89-4A79-AB70-F1C63B558F1F}" destId="{96B44596-0BCF-4923-AFA1-EB1C681A127F}" srcOrd="3" destOrd="0" presId="urn:microsoft.com/office/officeart/2005/8/layout/hierarchy3"/>
    <dgm:cxn modelId="{60F6AD8F-A62B-4F42-B283-AD4363A3F1E1}" type="presParOf" srcId="{DD1FAAB1-AC89-4A79-AB70-F1C63B558F1F}" destId="{4B123096-BADC-4DE5-8319-0332308400E7}" srcOrd="4" destOrd="0" presId="urn:microsoft.com/office/officeart/2005/8/layout/hierarchy3"/>
    <dgm:cxn modelId="{EAF1F6F5-542B-47DA-8EF0-3A9210D41640}" type="presParOf" srcId="{DD1FAAB1-AC89-4A79-AB70-F1C63B558F1F}" destId="{12B4EFBF-ECBE-413F-8625-A0661603F15D}" srcOrd="5" destOrd="0" presId="urn:microsoft.com/office/officeart/2005/8/layout/hierarchy3"/>
    <dgm:cxn modelId="{971F277C-4847-48E8-9B5F-2B4D1C047D1D}" type="presParOf" srcId="{DD1FAAB1-AC89-4A79-AB70-F1C63B558F1F}" destId="{39A6A1BE-2C94-4659-8618-8A219E462BF8}" srcOrd="6" destOrd="0" presId="urn:microsoft.com/office/officeart/2005/8/layout/hierarchy3"/>
    <dgm:cxn modelId="{60BCDC21-B43D-4F86-8CCE-AE5514440553}" type="presParOf" srcId="{DD1FAAB1-AC89-4A79-AB70-F1C63B558F1F}" destId="{19A387A9-2E78-4ECF-A2A5-231493C3CF12}"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942596B-CE0E-49F3-83B4-468F33BB500C}"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n-US"/>
        </a:p>
      </dgm:t>
    </dgm:pt>
    <dgm:pt modelId="{A68FE53E-D98E-4790-8A83-73A2D9FF4773}">
      <dgm:prSet custT="1"/>
      <dgm:spPr>
        <a:solidFill>
          <a:schemeClr val="bg1">
            <a:lumMod val="85000"/>
          </a:schemeClr>
        </a:solidFill>
      </dgm:spPr>
      <dgm:t>
        <a:bodyPr/>
        <a:lstStyle/>
        <a:p>
          <a:r>
            <a:rPr lang="en-US" sz="1600" b="1">
              <a:latin typeface="Barlow" panose="00000500000000000000" pitchFamily="2" charset="0"/>
            </a:rPr>
            <a:t>Loan Programs</a:t>
          </a:r>
          <a:endParaRPr lang="en-US" sz="1600">
            <a:latin typeface="Barlow" panose="00000500000000000000" pitchFamily="2" charset="0"/>
          </a:endParaRPr>
        </a:p>
      </dgm:t>
    </dgm:pt>
    <dgm:pt modelId="{B32F00DD-C837-43AA-A96B-A8CEE57DE47E}" type="parTrans" cxnId="{B9438BE0-5178-441A-9485-E0025B6370BC}">
      <dgm:prSet/>
      <dgm:spPr/>
      <dgm:t>
        <a:bodyPr/>
        <a:lstStyle/>
        <a:p>
          <a:endParaRPr lang="en-US"/>
        </a:p>
      </dgm:t>
    </dgm:pt>
    <dgm:pt modelId="{DC93CF4F-BE88-48CF-951A-336F3FE5630A}" type="sibTrans" cxnId="{B9438BE0-5178-441A-9485-E0025B6370BC}">
      <dgm:prSet/>
      <dgm:spPr/>
      <dgm:t>
        <a:bodyPr/>
        <a:lstStyle/>
        <a:p>
          <a:endParaRPr lang="en-US"/>
        </a:p>
      </dgm:t>
    </dgm:pt>
    <dgm:pt modelId="{AECFD9F8-BAF8-4E6F-954E-26C3BB2FEEF2}">
      <dgm:prSet custT="1"/>
      <dgm:spPr>
        <a:solidFill>
          <a:schemeClr val="bg1">
            <a:lumMod val="85000"/>
          </a:schemeClr>
        </a:solidFill>
      </dgm:spPr>
      <dgm:t>
        <a:bodyPr/>
        <a:lstStyle/>
        <a:p>
          <a:r>
            <a:rPr lang="en-US" sz="1600" b="1">
              <a:latin typeface="Barlow" panose="00000500000000000000" pitchFamily="2" charset="0"/>
            </a:rPr>
            <a:t>Loan Status</a:t>
          </a:r>
          <a:endParaRPr lang="en-US" sz="1600">
            <a:latin typeface="Barlow" panose="00000500000000000000" pitchFamily="2" charset="0"/>
          </a:endParaRPr>
        </a:p>
      </dgm:t>
    </dgm:pt>
    <dgm:pt modelId="{1D841BB1-6EFC-4642-AB37-7D665399671A}" type="parTrans" cxnId="{49E5A9E4-E507-4FD2-91F5-ADDCC0551EEE}">
      <dgm:prSet/>
      <dgm:spPr/>
      <dgm:t>
        <a:bodyPr/>
        <a:lstStyle/>
        <a:p>
          <a:endParaRPr lang="en-US"/>
        </a:p>
      </dgm:t>
    </dgm:pt>
    <dgm:pt modelId="{9093CA25-407C-4C01-835A-872F4E50F73B}" type="sibTrans" cxnId="{49E5A9E4-E507-4FD2-91F5-ADDCC0551EEE}">
      <dgm:prSet/>
      <dgm:spPr/>
      <dgm:t>
        <a:bodyPr/>
        <a:lstStyle/>
        <a:p>
          <a:endParaRPr lang="en-US"/>
        </a:p>
      </dgm:t>
    </dgm:pt>
    <dgm:pt modelId="{675CB9EA-6283-4EDC-BAC5-2895B57C7CEC}">
      <dgm:prSet custT="1"/>
      <dgm:spPr>
        <a:solidFill>
          <a:schemeClr val="accent6">
            <a:lumMod val="75000"/>
          </a:schemeClr>
        </a:solidFill>
      </dgm:spPr>
      <dgm:t>
        <a:bodyPr/>
        <a:lstStyle/>
        <a:p>
          <a:r>
            <a:rPr lang="en-US" sz="1600" b="1">
              <a:latin typeface="Barlow" panose="00000500000000000000" pitchFamily="2" charset="0"/>
            </a:rPr>
            <a:t>Repayment Plans</a:t>
          </a:r>
          <a:endParaRPr lang="en-US" sz="1600">
            <a:latin typeface="Barlow" panose="00000500000000000000" pitchFamily="2" charset="0"/>
          </a:endParaRPr>
        </a:p>
      </dgm:t>
    </dgm:pt>
    <dgm:pt modelId="{4EE579B3-F1CA-4B2E-8ADC-99DCF3BAE7C5}" type="parTrans" cxnId="{78928F5D-70E4-4789-BD75-15311B72A3C4}">
      <dgm:prSet/>
      <dgm:spPr/>
      <dgm:t>
        <a:bodyPr/>
        <a:lstStyle/>
        <a:p>
          <a:endParaRPr lang="en-US"/>
        </a:p>
      </dgm:t>
    </dgm:pt>
    <dgm:pt modelId="{7E34EA63-A155-4F74-98B1-36EB8977E027}" type="sibTrans" cxnId="{78928F5D-70E4-4789-BD75-15311B72A3C4}">
      <dgm:prSet/>
      <dgm:spPr/>
      <dgm:t>
        <a:bodyPr/>
        <a:lstStyle/>
        <a:p>
          <a:endParaRPr lang="en-US"/>
        </a:p>
      </dgm:t>
    </dgm:pt>
    <dgm:pt modelId="{49D7E295-5CE5-4125-A466-85D69A12470E}">
      <dgm:prSet custT="1"/>
      <dgm:spPr>
        <a:solidFill>
          <a:schemeClr val="bg1">
            <a:lumMod val="85000"/>
          </a:schemeClr>
        </a:solidFill>
      </dgm:spPr>
      <dgm:t>
        <a:bodyPr/>
        <a:lstStyle/>
        <a:p>
          <a:r>
            <a:rPr lang="en-US" sz="1600" b="1">
              <a:latin typeface="Barlow" panose="00000500000000000000" pitchFamily="2" charset="0"/>
            </a:rPr>
            <a:t>Loan Servicer</a:t>
          </a:r>
          <a:endParaRPr lang="en-US" sz="1600">
            <a:latin typeface="Barlow" panose="00000500000000000000" pitchFamily="2" charset="0"/>
          </a:endParaRPr>
        </a:p>
      </dgm:t>
    </dgm:pt>
    <dgm:pt modelId="{D009AA02-8E35-47B5-B613-A43647B08C39}" type="parTrans" cxnId="{8D772182-9273-4086-B065-218F19668A7C}">
      <dgm:prSet/>
      <dgm:spPr/>
      <dgm:t>
        <a:bodyPr/>
        <a:lstStyle/>
        <a:p>
          <a:endParaRPr lang="en-US"/>
        </a:p>
      </dgm:t>
    </dgm:pt>
    <dgm:pt modelId="{5796F506-8C1A-4167-82FD-CE369A79D1B3}" type="sibTrans" cxnId="{8D772182-9273-4086-B065-218F19668A7C}">
      <dgm:prSet/>
      <dgm:spPr/>
      <dgm:t>
        <a:bodyPr/>
        <a:lstStyle/>
        <a:p>
          <a:endParaRPr lang="en-US"/>
        </a:p>
      </dgm:t>
    </dgm:pt>
    <dgm:pt modelId="{FBBF1703-F220-4B03-B8BD-AEDB7EAC30F3}" type="pres">
      <dgm:prSet presAssocID="{1942596B-CE0E-49F3-83B4-468F33BB500C}" presName="Name0" presStyleCnt="0">
        <dgm:presLayoutVars>
          <dgm:dir/>
          <dgm:resizeHandles val="exact"/>
        </dgm:presLayoutVars>
      </dgm:prSet>
      <dgm:spPr/>
    </dgm:pt>
    <dgm:pt modelId="{A8C3D98B-45F8-4126-94CC-8B095A6983E2}" type="pres">
      <dgm:prSet presAssocID="{A68FE53E-D98E-4790-8A83-73A2D9FF4773}" presName="parTxOnly" presStyleLbl="node1" presStyleIdx="0" presStyleCnt="4">
        <dgm:presLayoutVars>
          <dgm:bulletEnabled val="1"/>
        </dgm:presLayoutVars>
      </dgm:prSet>
      <dgm:spPr/>
    </dgm:pt>
    <dgm:pt modelId="{0FECD2AA-7D26-424B-A7A8-710BC1E0989F}" type="pres">
      <dgm:prSet presAssocID="{DC93CF4F-BE88-48CF-951A-336F3FE5630A}" presName="parSpace" presStyleCnt="0"/>
      <dgm:spPr/>
    </dgm:pt>
    <dgm:pt modelId="{CD569CCB-E7CC-47E1-9DBF-D0C106F53704}" type="pres">
      <dgm:prSet presAssocID="{AECFD9F8-BAF8-4E6F-954E-26C3BB2FEEF2}" presName="parTxOnly" presStyleLbl="node1" presStyleIdx="1" presStyleCnt="4" custScaleY="74943">
        <dgm:presLayoutVars>
          <dgm:bulletEnabled val="1"/>
        </dgm:presLayoutVars>
      </dgm:prSet>
      <dgm:spPr/>
    </dgm:pt>
    <dgm:pt modelId="{6C13CA5D-A0D5-4CCD-A4FD-82AF78CBC6B6}" type="pres">
      <dgm:prSet presAssocID="{9093CA25-407C-4C01-835A-872F4E50F73B}" presName="parSpace" presStyleCnt="0"/>
      <dgm:spPr/>
    </dgm:pt>
    <dgm:pt modelId="{5C7C1D91-FCAD-40E3-8C71-1170797A7554}" type="pres">
      <dgm:prSet presAssocID="{675CB9EA-6283-4EDC-BAC5-2895B57C7CEC}" presName="parTxOnly" presStyleLbl="node1" presStyleIdx="2" presStyleCnt="4">
        <dgm:presLayoutVars>
          <dgm:bulletEnabled val="1"/>
        </dgm:presLayoutVars>
      </dgm:prSet>
      <dgm:spPr/>
    </dgm:pt>
    <dgm:pt modelId="{1923E62C-B7B3-4FC4-94FA-3CE43AA6EAF1}" type="pres">
      <dgm:prSet presAssocID="{7E34EA63-A155-4F74-98B1-36EB8977E027}" presName="parSpace" presStyleCnt="0"/>
      <dgm:spPr/>
    </dgm:pt>
    <dgm:pt modelId="{CF1B4007-629F-4552-BC6C-B0437BF86F32}" type="pres">
      <dgm:prSet presAssocID="{49D7E295-5CE5-4125-A466-85D69A12470E}" presName="parTxOnly" presStyleLbl="node1" presStyleIdx="3" presStyleCnt="4">
        <dgm:presLayoutVars>
          <dgm:bulletEnabled val="1"/>
        </dgm:presLayoutVars>
      </dgm:prSet>
      <dgm:spPr/>
    </dgm:pt>
  </dgm:ptLst>
  <dgm:cxnLst>
    <dgm:cxn modelId="{57FB9016-0958-4F22-89CF-C9C06F35EA5A}" type="presOf" srcId="{675CB9EA-6283-4EDC-BAC5-2895B57C7CEC}" destId="{5C7C1D91-FCAD-40E3-8C71-1170797A7554}" srcOrd="0" destOrd="0" presId="urn:microsoft.com/office/officeart/2005/8/layout/hChevron3"/>
    <dgm:cxn modelId="{2844BA35-F69B-4A75-96B9-ACCE1852E80E}" type="presOf" srcId="{49D7E295-5CE5-4125-A466-85D69A12470E}" destId="{CF1B4007-629F-4552-BC6C-B0437BF86F32}" srcOrd="0" destOrd="0" presId="urn:microsoft.com/office/officeart/2005/8/layout/hChevron3"/>
    <dgm:cxn modelId="{FA4C6C39-2379-465D-B04A-EE8C2D716F61}" type="presOf" srcId="{A68FE53E-D98E-4790-8A83-73A2D9FF4773}" destId="{A8C3D98B-45F8-4126-94CC-8B095A6983E2}" srcOrd="0" destOrd="0" presId="urn:microsoft.com/office/officeart/2005/8/layout/hChevron3"/>
    <dgm:cxn modelId="{78928F5D-70E4-4789-BD75-15311B72A3C4}" srcId="{1942596B-CE0E-49F3-83B4-468F33BB500C}" destId="{675CB9EA-6283-4EDC-BAC5-2895B57C7CEC}" srcOrd="2" destOrd="0" parTransId="{4EE579B3-F1CA-4B2E-8ADC-99DCF3BAE7C5}" sibTransId="{7E34EA63-A155-4F74-98B1-36EB8977E027}"/>
    <dgm:cxn modelId="{8D772182-9273-4086-B065-218F19668A7C}" srcId="{1942596B-CE0E-49F3-83B4-468F33BB500C}" destId="{49D7E295-5CE5-4125-A466-85D69A12470E}" srcOrd="3" destOrd="0" parTransId="{D009AA02-8E35-47B5-B613-A43647B08C39}" sibTransId="{5796F506-8C1A-4167-82FD-CE369A79D1B3}"/>
    <dgm:cxn modelId="{9118A79B-CE32-4218-A279-3B4376B26DF0}" type="presOf" srcId="{1942596B-CE0E-49F3-83B4-468F33BB500C}" destId="{FBBF1703-F220-4B03-B8BD-AEDB7EAC30F3}" srcOrd="0" destOrd="0" presId="urn:microsoft.com/office/officeart/2005/8/layout/hChevron3"/>
    <dgm:cxn modelId="{B9438BE0-5178-441A-9485-E0025B6370BC}" srcId="{1942596B-CE0E-49F3-83B4-468F33BB500C}" destId="{A68FE53E-D98E-4790-8A83-73A2D9FF4773}" srcOrd="0" destOrd="0" parTransId="{B32F00DD-C837-43AA-A96B-A8CEE57DE47E}" sibTransId="{DC93CF4F-BE88-48CF-951A-336F3FE5630A}"/>
    <dgm:cxn modelId="{91E457E1-DE2F-4DA4-B1BE-996AC15DE5AA}" type="presOf" srcId="{AECFD9F8-BAF8-4E6F-954E-26C3BB2FEEF2}" destId="{CD569CCB-E7CC-47E1-9DBF-D0C106F53704}" srcOrd="0" destOrd="0" presId="urn:microsoft.com/office/officeart/2005/8/layout/hChevron3"/>
    <dgm:cxn modelId="{49E5A9E4-E507-4FD2-91F5-ADDCC0551EEE}" srcId="{1942596B-CE0E-49F3-83B4-468F33BB500C}" destId="{AECFD9F8-BAF8-4E6F-954E-26C3BB2FEEF2}" srcOrd="1" destOrd="0" parTransId="{1D841BB1-6EFC-4642-AB37-7D665399671A}" sibTransId="{9093CA25-407C-4C01-835A-872F4E50F73B}"/>
    <dgm:cxn modelId="{559D3289-D174-499B-AF88-926CF25F9811}" type="presParOf" srcId="{FBBF1703-F220-4B03-B8BD-AEDB7EAC30F3}" destId="{A8C3D98B-45F8-4126-94CC-8B095A6983E2}" srcOrd="0" destOrd="0" presId="urn:microsoft.com/office/officeart/2005/8/layout/hChevron3"/>
    <dgm:cxn modelId="{B512CEFE-7F3F-4EE6-A62A-AC3330B57D90}" type="presParOf" srcId="{FBBF1703-F220-4B03-B8BD-AEDB7EAC30F3}" destId="{0FECD2AA-7D26-424B-A7A8-710BC1E0989F}" srcOrd="1" destOrd="0" presId="urn:microsoft.com/office/officeart/2005/8/layout/hChevron3"/>
    <dgm:cxn modelId="{9E1752B7-F461-49FF-82F4-2A167D0C1806}" type="presParOf" srcId="{FBBF1703-F220-4B03-B8BD-AEDB7EAC30F3}" destId="{CD569CCB-E7CC-47E1-9DBF-D0C106F53704}" srcOrd="2" destOrd="0" presId="urn:microsoft.com/office/officeart/2005/8/layout/hChevron3"/>
    <dgm:cxn modelId="{3DAE0960-AD2A-49F4-BDC4-228CA041AFDC}" type="presParOf" srcId="{FBBF1703-F220-4B03-B8BD-AEDB7EAC30F3}" destId="{6C13CA5D-A0D5-4CCD-A4FD-82AF78CBC6B6}" srcOrd="3" destOrd="0" presId="urn:microsoft.com/office/officeart/2005/8/layout/hChevron3"/>
    <dgm:cxn modelId="{9BC5FDB1-7FB6-4706-AF61-8C569D24F095}" type="presParOf" srcId="{FBBF1703-F220-4B03-B8BD-AEDB7EAC30F3}" destId="{5C7C1D91-FCAD-40E3-8C71-1170797A7554}" srcOrd="4" destOrd="0" presId="urn:microsoft.com/office/officeart/2005/8/layout/hChevron3"/>
    <dgm:cxn modelId="{9D2860A6-87A2-4B7C-B32C-56C8AE2F92F1}" type="presParOf" srcId="{FBBF1703-F220-4B03-B8BD-AEDB7EAC30F3}" destId="{1923E62C-B7B3-4FC4-94FA-3CE43AA6EAF1}" srcOrd="5" destOrd="0" presId="urn:microsoft.com/office/officeart/2005/8/layout/hChevron3"/>
    <dgm:cxn modelId="{91795062-B1DE-42E2-B2F3-BC06F93776C8}" type="presParOf" srcId="{FBBF1703-F220-4B03-B8BD-AEDB7EAC30F3}" destId="{CF1B4007-629F-4552-BC6C-B0437BF86F32}" srcOrd="6"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A39324-7739-40F2-A215-7A5300348466}"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85523875-C4EF-4435-A8EA-099485E14A2F}">
      <dgm:prSet custT="1"/>
      <dgm:spPr>
        <a:solidFill>
          <a:schemeClr val="accent6">
            <a:lumMod val="20000"/>
            <a:lumOff val="80000"/>
          </a:schemeClr>
        </a:solidFill>
      </dgm:spPr>
      <dgm:t>
        <a:bodyPr/>
        <a:lstStyle/>
        <a:p>
          <a:r>
            <a:rPr lang="en-US" sz="1600" b="1">
              <a:solidFill>
                <a:schemeClr val="tx1"/>
              </a:solidFill>
              <a:latin typeface="Barlow" panose="00000500000000000000" pitchFamily="2" charset="0"/>
            </a:rPr>
            <a:t>Income-Driven-Repayment (IDR) Plans</a:t>
          </a:r>
          <a:r>
            <a:rPr lang="en-US" sz="1600">
              <a:solidFill>
                <a:schemeClr val="tx1"/>
              </a:solidFill>
              <a:latin typeface="Barlow" panose="00000500000000000000" pitchFamily="2" charset="0"/>
            </a:rPr>
            <a:t>: Payments are based on adjusted gross income and family size. </a:t>
          </a:r>
          <a:r>
            <a:rPr lang="en-US" sz="1600">
              <a:latin typeface="Barlow" panose="00000500000000000000" pitchFamily="2" charset="0"/>
            </a:rPr>
            <a:t>.</a:t>
          </a:r>
        </a:p>
      </dgm:t>
    </dgm:pt>
    <dgm:pt modelId="{0239006B-57AD-418C-9AEB-D619A9D1B24E}" type="parTrans" cxnId="{EC3FAAB8-A8DB-4D74-9456-A8ADCB872B46}">
      <dgm:prSet/>
      <dgm:spPr/>
      <dgm:t>
        <a:bodyPr/>
        <a:lstStyle/>
        <a:p>
          <a:endParaRPr lang="en-US"/>
        </a:p>
      </dgm:t>
    </dgm:pt>
    <dgm:pt modelId="{C173AADE-E8B5-4FCF-9FE1-66E4E27BB97E}" type="sibTrans" cxnId="{EC3FAAB8-A8DB-4D74-9456-A8ADCB872B46}">
      <dgm:prSet/>
      <dgm:spPr/>
      <dgm:t>
        <a:bodyPr/>
        <a:lstStyle/>
        <a:p>
          <a:endParaRPr lang="en-US"/>
        </a:p>
      </dgm:t>
    </dgm:pt>
    <dgm:pt modelId="{D6AA7EA1-32DF-41DE-ADAD-CCCCBF3D6454}">
      <dgm:prSet custT="1"/>
      <dgm:spPr/>
      <dgm:t>
        <a:bodyPr/>
        <a:lstStyle/>
        <a:p>
          <a:pPr algn="ctr"/>
          <a:r>
            <a:rPr lang="en-US" sz="1900" b="0">
              <a:latin typeface="Barlow" panose="00000500000000000000" pitchFamily="2" charset="0"/>
            </a:rPr>
            <a:t>Revised Pay As You Earn (REPAYE)</a:t>
          </a:r>
        </a:p>
      </dgm:t>
    </dgm:pt>
    <dgm:pt modelId="{B1C28636-6A4A-42AC-B9B9-523881303B4D}" type="parTrans" cxnId="{246F00D2-9BA4-4AB0-A1CC-FB06FD6C7287}">
      <dgm:prSet/>
      <dgm:spPr/>
      <dgm:t>
        <a:bodyPr/>
        <a:lstStyle/>
        <a:p>
          <a:endParaRPr lang="en-US"/>
        </a:p>
      </dgm:t>
    </dgm:pt>
    <dgm:pt modelId="{C9A693D8-48CD-4008-A884-99DAC31C8A76}" type="sibTrans" cxnId="{246F00D2-9BA4-4AB0-A1CC-FB06FD6C7287}">
      <dgm:prSet/>
      <dgm:spPr/>
      <dgm:t>
        <a:bodyPr/>
        <a:lstStyle/>
        <a:p>
          <a:endParaRPr lang="en-US"/>
        </a:p>
      </dgm:t>
    </dgm:pt>
    <dgm:pt modelId="{0AFC61FB-745C-440C-BA18-41FB82691EB1}">
      <dgm:prSet custT="1"/>
      <dgm:spPr/>
      <dgm:t>
        <a:bodyPr/>
        <a:lstStyle/>
        <a:p>
          <a:pPr algn="ctr"/>
          <a:r>
            <a:rPr lang="en-US" sz="1900" b="0">
              <a:latin typeface="Barlow" panose="00000500000000000000" pitchFamily="2" charset="0"/>
            </a:rPr>
            <a:t>Pay As You Earn (PAYE)</a:t>
          </a:r>
        </a:p>
      </dgm:t>
    </dgm:pt>
    <dgm:pt modelId="{BA54902E-6283-4D15-B6E5-ED7A1105A213}" type="parTrans" cxnId="{68EF6AB8-DFB0-4AD9-BA91-C3D1F664AF0C}">
      <dgm:prSet/>
      <dgm:spPr/>
      <dgm:t>
        <a:bodyPr/>
        <a:lstStyle/>
        <a:p>
          <a:endParaRPr lang="en-US"/>
        </a:p>
      </dgm:t>
    </dgm:pt>
    <dgm:pt modelId="{5AF6F3F8-224F-488E-B851-5F6591DC99B5}" type="sibTrans" cxnId="{68EF6AB8-DFB0-4AD9-BA91-C3D1F664AF0C}">
      <dgm:prSet/>
      <dgm:spPr/>
      <dgm:t>
        <a:bodyPr/>
        <a:lstStyle/>
        <a:p>
          <a:endParaRPr lang="en-US"/>
        </a:p>
      </dgm:t>
    </dgm:pt>
    <dgm:pt modelId="{83CEF78E-6915-4C74-A5D7-CC1305F4816A}">
      <dgm:prSet custT="1"/>
      <dgm:spPr/>
      <dgm:t>
        <a:bodyPr/>
        <a:lstStyle/>
        <a:p>
          <a:pPr algn="ctr"/>
          <a:r>
            <a:rPr lang="en-US" sz="1900" b="0">
              <a:latin typeface="Barlow" panose="00000500000000000000" pitchFamily="2" charset="0"/>
            </a:rPr>
            <a:t>Income Based Repayment (IBR)</a:t>
          </a:r>
        </a:p>
      </dgm:t>
    </dgm:pt>
    <dgm:pt modelId="{184BCA1B-16C3-402E-9D7B-6A7AA66489C6}" type="parTrans" cxnId="{CC51E5BA-A3AE-43B9-A734-51AD6EE92940}">
      <dgm:prSet/>
      <dgm:spPr/>
      <dgm:t>
        <a:bodyPr/>
        <a:lstStyle/>
        <a:p>
          <a:endParaRPr lang="en-US"/>
        </a:p>
      </dgm:t>
    </dgm:pt>
    <dgm:pt modelId="{776D3545-FFE9-4657-B81F-4EF0A3DB61B6}" type="sibTrans" cxnId="{CC51E5BA-A3AE-43B9-A734-51AD6EE92940}">
      <dgm:prSet/>
      <dgm:spPr/>
      <dgm:t>
        <a:bodyPr/>
        <a:lstStyle/>
        <a:p>
          <a:endParaRPr lang="en-US"/>
        </a:p>
      </dgm:t>
    </dgm:pt>
    <dgm:pt modelId="{30E2DDA5-866B-4399-846F-4809003D3A5C}">
      <dgm:prSet custT="1"/>
      <dgm:spPr/>
      <dgm:t>
        <a:bodyPr/>
        <a:lstStyle/>
        <a:p>
          <a:pPr algn="l"/>
          <a:r>
            <a:rPr lang="en-US" sz="1100"/>
            <a:t>For borrowers before July 1,2014</a:t>
          </a:r>
        </a:p>
      </dgm:t>
    </dgm:pt>
    <dgm:pt modelId="{7644E079-D288-4DA4-B0F3-EC47A1F634F5}" type="parTrans" cxnId="{49E8BE4A-B693-4A2D-80DC-D03AB942106E}">
      <dgm:prSet/>
      <dgm:spPr/>
      <dgm:t>
        <a:bodyPr/>
        <a:lstStyle/>
        <a:p>
          <a:endParaRPr lang="en-US"/>
        </a:p>
      </dgm:t>
    </dgm:pt>
    <dgm:pt modelId="{CCEC6E2B-2BD7-4BC7-B11F-793FAE39C544}" type="sibTrans" cxnId="{49E8BE4A-B693-4A2D-80DC-D03AB942106E}">
      <dgm:prSet/>
      <dgm:spPr/>
      <dgm:t>
        <a:bodyPr/>
        <a:lstStyle/>
        <a:p>
          <a:endParaRPr lang="en-US"/>
        </a:p>
      </dgm:t>
    </dgm:pt>
    <dgm:pt modelId="{B9802A19-7EF7-4A3A-A77A-521304CB0381}">
      <dgm:prSet custT="1"/>
      <dgm:spPr/>
      <dgm:t>
        <a:bodyPr/>
        <a:lstStyle/>
        <a:p>
          <a:pPr algn="l"/>
          <a:r>
            <a:rPr lang="en-US" sz="1100"/>
            <a:t>For “New Borrowers” after July 1,2014</a:t>
          </a:r>
        </a:p>
      </dgm:t>
    </dgm:pt>
    <dgm:pt modelId="{7B903597-7A85-4512-898E-070453BEED73}" type="parTrans" cxnId="{610BD981-1B50-44E4-A966-954C24D71256}">
      <dgm:prSet/>
      <dgm:spPr/>
      <dgm:t>
        <a:bodyPr/>
        <a:lstStyle/>
        <a:p>
          <a:endParaRPr lang="en-US"/>
        </a:p>
      </dgm:t>
    </dgm:pt>
    <dgm:pt modelId="{15178173-67A9-41ED-B855-FCAF48483017}" type="sibTrans" cxnId="{610BD981-1B50-44E4-A966-954C24D71256}">
      <dgm:prSet/>
      <dgm:spPr/>
      <dgm:t>
        <a:bodyPr/>
        <a:lstStyle/>
        <a:p>
          <a:endParaRPr lang="en-US"/>
        </a:p>
      </dgm:t>
    </dgm:pt>
    <dgm:pt modelId="{40D4F08B-33F4-41C8-81E0-FDA6722F68BF}">
      <dgm:prSet custT="1"/>
      <dgm:spPr/>
      <dgm:t>
        <a:bodyPr/>
        <a:lstStyle/>
        <a:p>
          <a:pPr algn="ctr"/>
          <a:r>
            <a:rPr lang="en-US" sz="1900">
              <a:latin typeface="Barlow" panose="00000500000000000000" pitchFamily="2" charset="0"/>
            </a:rPr>
            <a:t>Income Contingent Repayment (ICR)</a:t>
          </a:r>
        </a:p>
      </dgm:t>
    </dgm:pt>
    <dgm:pt modelId="{D410773E-868A-44A2-8416-595E86E1B605}" type="parTrans" cxnId="{1890650C-EA12-4069-8462-7C03F72E0335}">
      <dgm:prSet/>
      <dgm:spPr/>
      <dgm:t>
        <a:bodyPr/>
        <a:lstStyle/>
        <a:p>
          <a:endParaRPr lang="en-US"/>
        </a:p>
      </dgm:t>
    </dgm:pt>
    <dgm:pt modelId="{A1A69127-A66E-41E7-89C5-ABEAA81BDF87}" type="sibTrans" cxnId="{1890650C-EA12-4069-8462-7C03F72E0335}">
      <dgm:prSet/>
      <dgm:spPr/>
      <dgm:t>
        <a:bodyPr/>
        <a:lstStyle/>
        <a:p>
          <a:endParaRPr lang="en-US"/>
        </a:p>
      </dgm:t>
    </dgm:pt>
    <dgm:pt modelId="{68DADA35-BB33-4927-A682-8522A6D57611}" type="pres">
      <dgm:prSet presAssocID="{14A39324-7739-40F2-A215-7A5300348466}" presName="diagram" presStyleCnt="0">
        <dgm:presLayoutVars>
          <dgm:chPref val="1"/>
          <dgm:dir/>
          <dgm:animOne val="branch"/>
          <dgm:animLvl val="lvl"/>
          <dgm:resizeHandles/>
        </dgm:presLayoutVars>
      </dgm:prSet>
      <dgm:spPr/>
    </dgm:pt>
    <dgm:pt modelId="{A1B881DD-2A7D-4973-B181-3B582CCCE4F5}" type="pres">
      <dgm:prSet presAssocID="{85523875-C4EF-4435-A8EA-099485E14A2F}" presName="root" presStyleCnt="0"/>
      <dgm:spPr/>
    </dgm:pt>
    <dgm:pt modelId="{1A461A36-E25E-429D-AA9F-2EFEA5231BF3}" type="pres">
      <dgm:prSet presAssocID="{85523875-C4EF-4435-A8EA-099485E14A2F}" presName="rootComposite" presStyleCnt="0"/>
      <dgm:spPr/>
    </dgm:pt>
    <dgm:pt modelId="{C4F2031A-97FB-43BD-93B3-4F067D82D746}" type="pres">
      <dgm:prSet presAssocID="{85523875-C4EF-4435-A8EA-099485E14A2F}" presName="rootText" presStyleLbl="node1" presStyleIdx="0" presStyleCnt="1" custScaleX="219940" custScaleY="156523"/>
      <dgm:spPr/>
    </dgm:pt>
    <dgm:pt modelId="{18A4700F-CB6C-4CD8-94DF-F5CFDC88F733}" type="pres">
      <dgm:prSet presAssocID="{85523875-C4EF-4435-A8EA-099485E14A2F}" presName="rootConnector" presStyleLbl="node1" presStyleIdx="0" presStyleCnt="1"/>
      <dgm:spPr/>
    </dgm:pt>
    <dgm:pt modelId="{8F40AB98-B5BC-4494-8079-5C79FA564097}" type="pres">
      <dgm:prSet presAssocID="{85523875-C4EF-4435-A8EA-099485E14A2F}" presName="childShape" presStyleCnt="0"/>
      <dgm:spPr/>
    </dgm:pt>
    <dgm:pt modelId="{CF2C6B0F-EED3-4F56-A52F-9611EE04A9BB}" type="pres">
      <dgm:prSet presAssocID="{B1C28636-6A4A-42AC-B9B9-523881303B4D}" presName="Name13" presStyleLbl="parChTrans1D2" presStyleIdx="0" presStyleCnt="4"/>
      <dgm:spPr/>
    </dgm:pt>
    <dgm:pt modelId="{37250925-68A1-4CD6-8DCB-7D117B6C4DCD}" type="pres">
      <dgm:prSet presAssocID="{D6AA7EA1-32DF-41DE-ADAD-CCCCBF3D6454}" presName="childText" presStyleLbl="bgAcc1" presStyleIdx="0" presStyleCnt="4" custScaleX="184274">
        <dgm:presLayoutVars>
          <dgm:bulletEnabled val="1"/>
        </dgm:presLayoutVars>
      </dgm:prSet>
      <dgm:spPr/>
    </dgm:pt>
    <dgm:pt modelId="{8BC459BA-1A7E-4AB9-AA28-3DC5941EDA8E}" type="pres">
      <dgm:prSet presAssocID="{BA54902E-6283-4D15-B6E5-ED7A1105A213}" presName="Name13" presStyleLbl="parChTrans1D2" presStyleIdx="1" presStyleCnt="4"/>
      <dgm:spPr/>
    </dgm:pt>
    <dgm:pt modelId="{79BCA6D3-7A83-4C58-A059-E72E15575C7C}" type="pres">
      <dgm:prSet presAssocID="{0AFC61FB-745C-440C-BA18-41FB82691EB1}" presName="childText" presStyleLbl="bgAcc1" presStyleIdx="1" presStyleCnt="4" custScaleX="184274">
        <dgm:presLayoutVars>
          <dgm:bulletEnabled val="1"/>
        </dgm:presLayoutVars>
      </dgm:prSet>
      <dgm:spPr/>
    </dgm:pt>
    <dgm:pt modelId="{65A1F0D0-519E-4843-B463-C038970FA801}" type="pres">
      <dgm:prSet presAssocID="{184BCA1B-16C3-402E-9D7B-6A7AA66489C6}" presName="Name13" presStyleLbl="parChTrans1D2" presStyleIdx="2" presStyleCnt="4"/>
      <dgm:spPr/>
    </dgm:pt>
    <dgm:pt modelId="{1213E369-8239-419B-A527-6426644F9864}" type="pres">
      <dgm:prSet presAssocID="{83CEF78E-6915-4C74-A5D7-CC1305F4816A}" presName="childText" presStyleLbl="bgAcc1" presStyleIdx="2" presStyleCnt="4" custScaleX="184274" custScaleY="163162">
        <dgm:presLayoutVars>
          <dgm:bulletEnabled val="1"/>
        </dgm:presLayoutVars>
      </dgm:prSet>
      <dgm:spPr/>
    </dgm:pt>
    <dgm:pt modelId="{E2D5EE20-A9C6-4D64-9C6C-27B9A0D1AF41}" type="pres">
      <dgm:prSet presAssocID="{D410773E-868A-44A2-8416-595E86E1B605}" presName="Name13" presStyleLbl="parChTrans1D2" presStyleIdx="3" presStyleCnt="4"/>
      <dgm:spPr/>
    </dgm:pt>
    <dgm:pt modelId="{F1DDE8B2-9593-4A5E-B676-CD5FC90E0AAA}" type="pres">
      <dgm:prSet presAssocID="{40D4F08B-33F4-41C8-81E0-FDA6722F68BF}" presName="childText" presStyleLbl="bgAcc1" presStyleIdx="3" presStyleCnt="4" custScaleX="184274">
        <dgm:presLayoutVars>
          <dgm:bulletEnabled val="1"/>
        </dgm:presLayoutVars>
      </dgm:prSet>
      <dgm:spPr/>
    </dgm:pt>
  </dgm:ptLst>
  <dgm:cxnLst>
    <dgm:cxn modelId="{F27A8A0A-7986-4326-8F5F-DD573C088EF4}" type="presOf" srcId="{83CEF78E-6915-4C74-A5D7-CC1305F4816A}" destId="{1213E369-8239-419B-A527-6426644F9864}" srcOrd="0" destOrd="0" presId="urn:microsoft.com/office/officeart/2005/8/layout/hierarchy3"/>
    <dgm:cxn modelId="{1890650C-EA12-4069-8462-7C03F72E0335}" srcId="{85523875-C4EF-4435-A8EA-099485E14A2F}" destId="{40D4F08B-33F4-41C8-81E0-FDA6722F68BF}" srcOrd="3" destOrd="0" parTransId="{D410773E-868A-44A2-8416-595E86E1B605}" sibTransId="{A1A69127-A66E-41E7-89C5-ABEAA81BDF87}"/>
    <dgm:cxn modelId="{114A6F0C-7D61-4EF8-934A-33F5A804F781}" type="presOf" srcId="{30E2DDA5-866B-4399-846F-4809003D3A5C}" destId="{1213E369-8239-419B-A527-6426644F9864}" srcOrd="0" destOrd="1" presId="urn:microsoft.com/office/officeart/2005/8/layout/hierarchy3"/>
    <dgm:cxn modelId="{7B98F02B-43B9-432D-9144-512EC7519305}" type="presOf" srcId="{184BCA1B-16C3-402E-9D7B-6A7AA66489C6}" destId="{65A1F0D0-519E-4843-B463-C038970FA801}" srcOrd="0" destOrd="0" presId="urn:microsoft.com/office/officeart/2005/8/layout/hierarchy3"/>
    <dgm:cxn modelId="{46853434-D07A-4F15-8C28-7FE533D56D03}" type="presOf" srcId="{D6AA7EA1-32DF-41DE-ADAD-CCCCBF3D6454}" destId="{37250925-68A1-4CD6-8DCB-7D117B6C4DCD}" srcOrd="0" destOrd="0" presId="urn:microsoft.com/office/officeart/2005/8/layout/hierarchy3"/>
    <dgm:cxn modelId="{49E8BE4A-B693-4A2D-80DC-D03AB942106E}" srcId="{83CEF78E-6915-4C74-A5D7-CC1305F4816A}" destId="{30E2DDA5-866B-4399-846F-4809003D3A5C}" srcOrd="0" destOrd="0" parTransId="{7644E079-D288-4DA4-B0F3-EC47A1F634F5}" sibTransId="{CCEC6E2B-2BD7-4BC7-B11F-793FAE39C544}"/>
    <dgm:cxn modelId="{FE1BDC6B-8AC1-4620-934B-85BB4C2CE4C0}" type="presOf" srcId="{85523875-C4EF-4435-A8EA-099485E14A2F}" destId="{C4F2031A-97FB-43BD-93B3-4F067D82D746}" srcOrd="0" destOrd="0" presId="urn:microsoft.com/office/officeart/2005/8/layout/hierarchy3"/>
    <dgm:cxn modelId="{815CDB6F-6E0B-41F2-BBFD-B839B56AD353}" type="presOf" srcId="{40D4F08B-33F4-41C8-81E0-FDA6722F68BF}" destId="{F1DDE8B2-9593-4A5E-B676-CD5FC90E0AAA}" srcOrd="0" destOrd="0" presId="urn:microsoft.com/office/officeart/2005/8/layout/hierarchy3"/>
    <dgm:cxn modelId="{7E302E7C-A5E6-4A76-8644-0405CB191340}" type="presOf" srcId="{85523875-C4EF-4435-A8EA-099485E14A2F}" destId="{18A4700F-CB6C-4CD8-94DF-F5CFDC88F733}" srcOrd="1" destOrd="0" presId="urn:microsoft.com/office/officeart/2005/8/layout/hierarchy3"/>
    <dgm:cxn modelId="{FDF89E81-45FC-4ACE-8F84-E70AD326340D}" type="presOf" srcId="{D410773E-868A-44A2-8416-595E86E1B605}" destId="{E2D5EE20-A9C6-4D64-9C6C-27B9A0D1AF41}" srcOrd="0" destOrd="0" presId="urn:microsoft.com/office/officeart/2005/8/layout/hierarchy3"/>
    <dgm:cxn modelId="{610BD981-1B50-44E4-A966-954C24D71256}" srcId="{83CEF78E-6915-4C74-A5D7-CC1305F4816A}" destId="{B9802A19-7EF7-4A3A-A77A-521304CB0381}" srcOrd="1" destOrd="0" parTransId="{7B903597-7A85-4512-898E-070453BEED73}" sibTransId="{15178173-67A9-41ED-B855-FCAF48483017}"/>
    <dgm:cxn modelId="{B3C5B295-3717-48FB-B09A-F937F6D1E668}" type="presOf" srcId="{B1C28636-6A4A-42AC-B9B9-523881303B4D}" destId="{CF2C6B0F-EED3-4F56-A52F-9611EE04A9BB}" srcOrd="0" destOrd="0" presId="urn:microsoft.com/office/officeart/2005/8/layout/hierarchy3"/>
    <dgm:cxn modelId="{E6CC1EAD-046B-4E34-B57E-8D2CA15A944F}" type="presOf" srcId="{0AFC61FB-745C-440C-BA18-41FB82691EB1}" destId="{79BCA6D3-7A83-4C58-A059-E72E15575C7C}" srcOrd="0" destOrd="0" presId="urn:microsoft.com/office/officeart/2005/8/layout/hierarchy3"/>
    <dgm:cxn modelId="{68EF6AB8-DFB0-4AD9-BA91-C3D1F664AF0C}" srcId="{85523875-C4EF-4435-A8EA-099485E14A2F}" destId="{0AFC61FB-745C-440C-BA18-41FB82691EB1}" srcOrd="1" destOrd="0" parTransId="{BA54902E-6283-4D15-B6E5-ED7A1105A213}" sibTransId="{5AF6F3F8-224F-488E-B851-5F6591DC99B5}"/>
    <dgm:cxn modelId="{EC3FAAB8-A8DB-4D74-9456-A8ADCB872B46}" srcId="{14A39324-7739-40F2-A215-7A5300348466}" destId="{85523875-C4EF-4435-A8EA-099485E14A2F}" srcOrd="0" destOrd="0" parTransId="{0239006B-57AD-418C-9AEB-D619A9D1B24E}" sibTransId="{C173AADE-E8B5-4FCF-9FE1-66E4E27BB97E}"/>
    <dgm:cxn modelId="{CC51E5BA-A3AE-43B9-A734-51AD6EE92940}" srcId="{85523875-C4EF-4435-A8EA-099485E14A2F}" destId="{83CEF78E-6915-4C74-A5D7-CC1305F4816A}" srcOrd="2" destOrd="0" parTransId="{184BCA1B-16C3-402E-9D7B-6A7AA66489C6}" sibTransId="{776D3545-FFE9-4657-B81F-4EF0A3DB61B6}"/>
    <dgm:cxn modelId="{0A0517BB-A592-47CF-AB92-60ED4AC08769}" type="presOf" srcId="{BA54902E-6283-4D15-B6E5-ED7A1105A213}" destId="{8BC459BA-1A7E-4AB9-AA28-3DC5941EDA8E}" srcOrd="0" destOrd="0" presId="urn:microsoft.com/office/officeart/2005/8/layout/hierarchy3"/>
    <dgm:cxn modelId="{4912CFC9-E291-48D1-9539-339F2B79B1AF}" type="presOf" srcId="{14A39324-7739-40F2-A215-7A5300348466}" destId="{68DADA35-BB33-4927-A682-8522A6D57611}" srcOrd="0" destOrd="0" presId="urn:microsoft.com/office/officeart/2005/8/layout/hierarchy3"/>
    <dgm:cxn modelId="{246F00D2-9BA4-4AB0-A1CC-FB06FD6C7287}" srcId="{85523875-C4EF-4435-A8EA-099485E14A2F}" destId="{D6AA7EA1-32DF-41DE-ADAD-CCCCBF3D6454}" srcOrd="0" destOrd="0" parTransId="{B1C28636-6A4A-42AC-B9B9-523881303B4D}" sibTransId="{C9A693D8-48CD-4008-A884-99DAC31C8A76}"/>
    <dgm:cxn modelId="{57FD47E2-97A7-4FD9-9E66-E52A0F205517}" type="presOf" srcId="{B9802A19-7EF7-4A3A-A77A-521304CB0381}" destId="{1213E369-8239-419B-A527-6426644F9864}" srcOrd="0" destOrd="2" presId="urn:microsoft.com/office/officeart/2005/8/layout/hierarchy3"/>
    <dgm:cxn modelId="{72D6C67A-D0B2-4F89-BC8A-F88DE2F004CF}" type="presParOf" srcId="{68DADA35-BB33-4927-A682-8522A6D57611}" destId="{A1B881DD-2A7D-4973-B181-3B582CCCE4F5}" srcOrd="0" destOrd="0" presId="urn:microsoft.com/office/officeart/2005/8/layout/hierarchy3"/>
    <dgm:cxn modelId="{6B5BC292-DA3E-4820-9A99-18199F35DE66}" type="presParOf" srcId="{A1B881DD-2A7D-4973-B181-3B582CCCE4F5}" destId="{1A461A36-E25E-429D-AA9F-2EFEA5231BF3}" srcOrd="0" destOrd="0" presId="urn:microsoft.com/office/officeart/2005/8/layout/hierarchy3"/>
    <dgm:cxn modelId="{A2239536-A9EC-4916-B0B1-ACAD9C6E5A3E}" type="presParOf" srcId="{1A461A36-E25E-429D-AA9F-2EFEA5231BF3}" destId="{C4F2031A-97FB-43BD-93B3-4F067D82D746}" srcOrd="0" destOrd="0" presId="urn:microsoft.com/office/officeart/2005/8/layout/hierarchy3"/>
    <dgm:cxn modelId="{0DFB5658-5444-4D00-BF40-8B160F58901A}" type="presParOf" srcId="{1A461A36-E25E-429D-AA9F-2EFEA5231BF3}" destId="{18A4700F-CB6C-4CD8-94DF-F5CFDC88F733}" srcOrd="1" destOrd="0" presId="urn:microsoft.com/office/officeart/2005/8/layout/hierarchy3"/>
    <dgm:cxn modelId="{0E9EC507-9615-40BB-B5F0-7AFAA3CD13E8}" type="presParOf" srcId="{A1B881DD-2A7D-4973-B181-3B582CCCE4F5}" destId="{8F40AB98-B5BC-4494-8079-5C79FA564097}" srcOrd="1" destOrd="0" presId="urn:microsoft.com/office/officeart/2005/8/layout/hierarchy3"/>
    <dgm:cxn modelId="{113AF798-F0DC-4102-815F-BD6F34C2B472}" type="presParOf" srcId="{8F40AB98-B5BC-4494-8079-5C79FA564097}" destId="{CF2C6B0F-EED3-4F56-A52F-9611EE04A9BB}" srcOrd="0" destOrd="0" presId="urn:microsoft.com/office/officeart/2005/8/layout/hierarchy3"/>
    <dgm:cxn modelId="{8C0E4B43-F24C-4AB8-ADC6-AAA1FC9848C7}" type="presParOf" srcId="{8F40AB98-B5BC-4494-8079-5C79FA564097}" destId="{37250925-68A1-4CD6-8DCB-7D117B6C4DCD}" srcOrd="1" destOrd="0" presId="urn:microsoft.com/office/officeart/2005/8/layout/hierarchy3"/>
    <dgm:cxn modelId="{7863B64F-34B7-40A8-9ACA-87EFAE319116}" type="presParOf" srcId="{8F40AB98-B5BC-4494-8079-5C79FA564097}" destId="{8BC459BA-1A7E-4AB9-AA28-3DC5941EDA8E}" srcOrd="2" destOrd="0" presId="urn:microsoft.com/office/officeart/2005/8/layout/hierarchy3"/>
    <dgm:cxn modelId="{2BCD0D91-AE3A-430D-BE4D-A3C9EE2F295F}" type="presParOf" srcId="{8F40AB98-B5BC-4494-8079-5C79FA564097}" destId="{79BCA6D3-7A83-4C58-A059-E72E15575C7C}" srcOrd="3" destOrd="0" presId="urn:microsoft.com/office/officeart/2005/8/layout/hierarchy3"/>
    <dgm:cxn modelId="{E76897D0-0433-4865-9639-F05E83193673}" type="presParOf" srcId="{8F40AB98-B5BC-4494-8079-5C79FA564097}" destId="{65A1F0D0-519E-4843-B463-C038970FA801}" srcOrd="4" destOrd="0" presId="urn:microsoft.com/office/officeart/2005/8/layout/hierarchy3"/>
    <dgm:cxn modelId="{57101BFF-4AA8-4311-9C7D-76AE63BC4694}" type="presParOf" srcId="{8F40AB98-B5BC-4494-8079-5C79FA564097}" destId="{1213E369-8239-419B-A527-6426644F9864}" srcOrd="5" destOrd="0" presId="urn:microsoft.com/office/officeart/2005/8/layout/hierarchy3"/>
    <dgm:cxn modelId="{D28B84B5-092C-4306-93CB-6FE999A02D47}" type="presParOf" srcId="{8F40AB98-B5BC-4494-8079-5C79FA564097}" destId="{E2D5EE20-A9C6-4D64-9C6C-27B9A0D1AF41}" srcOrd="6" destOrd="0" presId="urn:microsoft.com/office/officeart/2005/8/layout/hierarchy3"/>
    <dgm:cxn modelId="{5D06230E-582B-483F-8EA0-4888C6045968}" type="presParOf" srcId="{8F40AB98-B5BC-4494-8079-5C79FA564097}" destId="{F1DDE8B2-9593-4A5E-B676-CD5FC90E0AAA}" srcOrd="7"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942596B-CE0E-49F3-83B4-468F33BB500C}"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n-US"/>
        </a:p>
      </dgm:t>
    </dgm:pt>
    <dgm:pt modelId="{A68FE53E-D98E-4790-8A83-73A2D9FF4773}">
      <dgm:prSet custT="1"/>
      <dgm:spPr>
        <a:solidFill>
          <a:schemeClr val="bg1">
            <a:lumMod val="85000"/>
          </a:schemeClr>
        </a:solidFill>
      </dgm:spPr>
      <dgm:t>
        <a:bodyPr/>
        <a:lstStyle/>
        <a:p>
          <a:r>
            <a:rPr lang="en-US" sz="1600" b="1">
              <a:latin typeface="Barlow" panose="00000500000000000000" pitchFamily="2" charset="0"/>
            </a:rPr>
            <a:t>Loan Programs</a:t>
          </a:r>
          <a:endParaRPr lang="en-US" sz="1600">
            <a:latin typeface="Barlow" panose="00000500000000000000" pitchFamily="2" charset="0"/>
          </a:endParaRPr>
        </a:p>
      </dgm:t>
    </dgm:pt>
    <dgm:pt modelId="{B32F00DD-C837-43AA-A96B-A8CEE57DE47E}" type="parTrans" cxnId="{B9438BE0-5178-441A-9485-E0025B6370BC}">
      <dgm:prSet/>
      <dgm:spPr/>
      <dgm:t>
        <a:bodyPr/>
        <a:lstStyle/>
        <a:p>
          <a:endParaRPr lang="en-US"/>
        </a:p>
      </dgm:t>
    </dgm:pt>
    <dgm:pt modelId="{DC93CF4F-BE88-48CF-951A-336F3FE5630A}" type="sibTrans" cxnId="{B9438BE0-5178-441A-9485-E0025B6370BC}">
      <dgm:prSet/>
      <dgm:spPr/>
      <dgm:t>
        <a:bodyPr/>
        <a:lstStyle/>
        <a:p>
          <a:endParaRPr lang="en-US"/>
        </a:p>
      </dgm:t>
    </dgm:pt>
    <dgm:pt modelId="{AECFD9F8-BAF8-4E6F-954E-26C3BB2FEEF2}">
      <dgm:prSet custT="1"/>
      <dgm:spPr>
        <a:solidFill>
          <a:schemeClr val="bg1">
            <a:lumMod val="85000"/>
          </a:schemeClr>
        </a:solidFill>
      </dgm:spPr>
      <dgm:t>
        <a:bodyPr/>
        <a:lstStyle/>
        <a:p>
          <a:r>
            <a:rPr lang="en-US" sz="1600" b="1">
              <a:latin typeface="Barlow" panose="00000500000000000000" pitchFamily="2" charset="0"/>
            </a:rPr>
            <a:t>Loan Status</a:t>
          </a:r>
          <a:endParaRPr lang="en-US" sz="1600">
            <a:latin typeface="Barlow" panose="00000500000000000000" pitchFamily="2" charset="0"/>
          </a:endParaRPr>
        </a:p>
      </dgm:t>
    </dgm:pt>
    <dgm:pt modelId="{1D841BB1-6EFC-4642-AB37-7D665399671A}" type="parTrans" cxnId="{49E5A9E4-E507-4FD2-91F5-ADDCC0551EEE}">
      <dgm:prSet/>
      <dgm:spPr/>
      <dgm:t>
        <a:bodyPr/>
        <a:lstStyle/>
        <a:p>
          <a:endParaRPr lang="en-US"/>
        </a:p>
      </dgm:t>
    </dgm:pt>
    <dgm:pt modelId="{9093CA25-407C-4C01-835A-872F4E50F73B}" type="sibTrans" cxnId="{49E5A9E4-E507-4FD2-91F5-ADDCC0551EEE}">
      <dgm:prSet/>
      <dgm:spPr/>
      <dgm:t>
        <a:bodyPr/>
        <a:lstStyle/>
        <a:p>
          <a:endParaRPr lang="en-US"/>
        </a:p>
      </dgm:t>
    </dgm:pt>
    <dgm:pt modelId="{675CB9EA-6283-4EDC-BAC5-2895B57C7CEC}">
      <dgm:prSet custT="1"/>
      <dgm:spPr>
        <a:solidFill>
          <a:schemeClr val="bg1">
            <a:lumMod val="85000"/>
          </a:schemeClr>
        </a:solidFill>
      </dgm:spPr>
      <dgm:t>
        <a:bodyPr/>
        <a:lstStyle/>
        <a:p>
          <a:r>
            <a:rPr lang="en-US" sz="1600" b="1">
              <a:latin typeface="Barlow" panose="00000500000000000000" pitchFamily="2" charset="0"/>
            </a:rPr>
            <a:t>Repayment Plans</a:t>
          </a:r>
          <a:endParaRPr lang="en-US" sz="1600">
            <a:latin typeface="Barlow" panose="00000500000000000000" pitchFamily="2" charset="0"/>
          </a:endParaRPr>
        </a:p>
      </dgm:t>
    </dgm:pt>
    <dgm:pt modelId="{4EE579B3-F1CA-4B2E-8ADC-99DCF3BAE7C5}" type="parTrans" cxnId="{78928F5D-70E4-4789-BD75-15311B72A3C4}">
      <dgm:prSet/>
      <dgm:spPr/>
      <dgm:t>
        <a:bodyPr/>
        <a:lstStyle/>
        <a:p>
          <a:endParaRPr lang="en-US"/>
        </a:p>
      </dgm:t>
    </dgm:pt>
    <dgm:pt modelId="{7E34EA63-A155-4F74-98B1-36EB8977E027}" type="sibTrans" cxnId="{78928F5D-70E4-4789-BD75-15311B72A3C4}">
      <dgm:prSet/>
      <dgm:spPr/>
      <dgm:t>
        <a:bodyPr/>
        <a:lstStyle/>
        <a:p>
          <a:endParaRPr lang="en-US"/>
        </a:p>
      </dgm:t>
    </dgm:pt>
    <dgm:pt modelId="{49D7E295-5CE5-4125-A466-85D69A12470E}">
      <dgm:prSet custT="1"/>
      <dgm:spPr>
        <a:solidFill>
          <a:schemeClr val="accent6">
            <a:lumMod val="75000"/>
          </a:schemeClr>
        </a:solidFill>
      </dgm:spPr>
      <dgm:t>
        <a:bodyPr/>
        <a:lstStyle/>
        <a:p>
          <a:r>
            <a:rPr lang="en-US" sz="1600" b="1">
              <a:latin typeface="Barlow" panose="00000500000000000000" pitchFamily="2" charset="0"/>
            </a:rPr>
            <a:t>Loan Servicer</a:t>
          </a:r>
          <a:endParaRPr lang="en-US" sz="1600">
            <a:latin typeface="Barlow" panose="00000500000000000000" pitchFamily="2" charset="0"/>
          </a:endParaRPr>
        </a:p>
      </dgm:t>
    </dgm:pt>
    <dgm:pt modelId="{D009AA02-8E35-47B5-B613-A43647B08C39}" type="parTrans" cxnId="{8D772182-9273-4086-B065-218F19668A7C}">
      <dgm:prSet/>
      <dgm:spPr/>
      <dgm:t>
        <a:bodyPr/>
        <a:lstStyle/>
        <a:p>
          <a:endParaRPr lang="en-US"/>
        </a:p>
      </dgm:t>
    </dgm:pt>
    <dgm:pt modelId="{5796F506-8C1A-4167-82FD-CE369A79D1B3}" type="sibTrans" cxnId="{8D772182-9273-4086-B065-218F19668A7C}">
      <dgm:prSet/>
      <dgm:spPr/>
      <dgm:t>
        <a:bodyPr/>
        <a:lstStyle/>
        <a:p>
          <a:endParaRPr lang="en-US"/>
        </a:p>
      </dgm:t>
    </dgm:pt>
    <dgm:pt modelId="{FBBF1703-F220-4B03-B8BD-AEDB7EAC30F3}" type="pres">
      <dgm:prSet presAssocID="{1942596B-CE0E-49F3-83B4-468F33BB500C}" presName="Name0" presStyleCnt="0">
        <dgm:presLayoutVars>
          <dgm:dir/>
          <dgm:resizeHandles val="exact"/>
        </dgm:presLayoutVars>
      </dgm:prSet>
      <dgm:spPr/>
    </dgm:pt>
    <dgm:pt modelId="{A8C3D98B-45F8-4126-94CC-8B095A6983E2}" type="pres">
      <dgm:prSet presAssocID="{A68FE53E-D98E-4790-8A83-73A2D9FF4773}" presName="parTxOnly" presStyleLbl="node1" presStyleIdx="0" presStyleCnt="4">
        <dgm:presLayoutVars>
          <dgm:bulletEnabled val="1"/>
        </dgm:presLayoutVars>
      </dgm:prSet>
      <dgm:spPr/>
    </dgm:pt>
    <dgm:pt modelId="{0FECD2AA-7D26-424B-A7A8-710BC1E0989F}" type="pres">
      <dgm:prSet presAssocID="{DC93CF4F-BE88-48CF-951A-336F3FE5630A}" presName="parSpace" presStyleCnt="0"/>
      <dgm:spPr/>
    </dgm:pt>
    <dgm:pt modelId="{CD569CCB-E7CC-47E1-9DBF-D0C106F53704}" type="pres">
      <dgm:prSet presAssocID="{AECFD9F8-BAF8-4E6F-954E-26C3BB2FEEF2}" presName="parTxOnly" presStyleLbl="node1" presStyleIdx="1" presStyleCnt="4" custScaleY="74943">
        <dgm:presLayoutVars>
          <dgm:bulletEnabled val="1"/>
        </dgm:presLayoutVars>
      </dgm:prSet>
      <dgm:spPr/>
    </dgm:pt>
    <dgm:pt modelId="{6C13CA5D-A0D5-4CCD-A4FD-82AF78CBC6B6}" type="pres">
      <dgm:prSet presAssocID="{9093CA25-407C-4C01-835A-872F4E50F73B}" presName="parSpace" presStyleCnt="0"/>
      <dgm:spPr/>
    </dgm:pt>
    <dgm:pt modelId="{5C7C1D91-FCAD-40E3-8C71-1170797A7554}" type="pres">
      <dgm:prSet presAssocID="{675CB9EA-6283-4EDC-BAC5-2895B57C7CEC}" presName="parTxOnly" presStyleLbl="node1" presStyleIdx="2" presStyleCnt="4">
        <dgm:presLayoutVars>
          <dgm:bulletEnabled val="1"/>
        </dgm:presLayoutVars>
      </dgm:prSet>
      <dgm:spPr/>
    </dgm:pt>
    <dgm:pt modelId="{1923E62C-B7B3-4FC4-94FA-3CE43AA6EAF1}" type="pres">
      <dgm:prSet presAssocID="{7E34EA63-A155-4F74-98B1-36EB8977E027}" presName="parSpace" presStyleCnt="0"/>
      <dgm:spPr/>
    </dgm:pt>
    <dgm:pt modelId="{CF1B4007-629F-4552-BC6C-B0437BF86F32}" type="pres">
      <dgm:prSet presAssocID="{49D7E295-5CE5-4125-A466-85D69A12470E}" presName="parTxOnly" presStyleLbl="node1" presStyleIdx="3" presStyleCnt="4">
        <dgm:presLayoutVars>
          <dgm:bulletEnabled val="1"/>
        </dgm:presLayoutVars>
      </dgm:prSet>
      <dgm:spPr/>
    </dgm:pt>
  </dgm:ptLst>
  <dgm:cxnLst>
    <dgm:cxn modelId="{1789731A-9963-4D36-ACF2-A4564FB8FE20}" type="presOf" srcId="{1942596B-CE0E-49F3-83B4-468F33BB500C}" destId="{FBBF1703-F220-4B03-B8BD-AEDB7EAC30F3}" srcOrd="0" destOrd="0" presId="urn:microsoft.com/office/officeart/2005/8/layout/hChevron3"/>
    <dgm:cxn modelId="{78928F5D-70E4-4789-BD75-15311B72A3C4}" srcId="{1942596B-CE0E-49F3-83B4-468F33BB500C}" destId="{675CB9EA-6283-4EDC-BAC5-2895B57C7CEC}" srcOrd="2" destOrd="0" parTransId="{4EE579B3-F1CA-4B2E-8ADC-99DCF3BAE7C5}" sibTransId="{7E34EA63-A155-4F74-98B1-36EB8977E027}"/>
    <dgm:cxn modelId="{8D772182-9273-4086-B065-218F19668A7C}" srcId="{1942596B-CE0E-49F3-83B4-468F33BB500C}" destId="{49D7E295-5CE5-4125-A466-85D69A12470E}" srcOrd="3" destOrd="0" parTransId="{D009AA02-8E35-47B5-B613-A43647B08C39}" sibTransId="{5796F506-8C1A-4167-82FD-CE369A79D1B3}"/>
    <dgm:cxn modelId="{04F84994-1EBA-4340-9CAE-AC629FFA5AEE}" type="presOf" srcId="{A68FE53E-D98E-4790-8A83-73A2D9FF4773}" destId="{A8C3D98B-45F8-4126-94CC-8B095A6983E2}" srcOrd="0" destOrd="0" presId="urn:microsoft.com/office/officeart/2005/8/layout/hChevron3"/>
    <dgm:cxn modelId="{85CA5E9A-DE10-4220-8218-52D054DAD2C3}" type="presOf" srcId="{AECFD9F8-BAF8-4E6F-954E-26C3BB2FEEF2}" destId="{CD569CCB-E7CC-47E1-9DBF-D0C106F53704}" srcOrd="0" destOrd="0" presId="urn:microsoft.com/office/officeart/2005/8/layout/hChevron3"/>
    <dgm:cxn modelId="{3882EAA0-2AF2-46AE-814F-E058277D4BFB}" type="presOf" srcId="{49D7E295-5CE5-4125-A466-85D69A12470E}" destId="{CF1B4007-629F-4552-BC6C-B0437BF86F32}" srcOrd="0" destOrd="0" presId="urn:microsoft.com/office/officeart/2005/8/layout/hChevron3"/>
    <dgm:cxn modelId="{9EC1B4B4-F1B8-4531-A74E-56DDEABA446B}" type="presOf" srcId="{675CB9EA-6283-4EDC-BAC5-2895B57C7CEC}" destId="{5C7C1D91-FCAD-40E3-8C71-1170797A7554}" srcOrd="0" destOrd="0" presId="urn:microsoft.com/office/officeart/2005/8/layout/hChevron3"/>
    <dgm:cxn modelId="{B9438BE0-5178-441A-9485-E0025B6370BC}" srcId="{1942596B-CE0E-49F3-83B4-468F33BB500C}" destId="{A68FE53E-D98E-4790-8A83-73A2D9FF4773}" srcOrd="0" destOrd="0" parTransId="{B32F00DD-C837-43AA-A96B-A8CEE57DE47E}" sibTransId="{DC93CF4F-BE88-48CF-951A-336F3FE5630A}"/>
    <dgm:cxn modelId="{49E5A9E4-E507-4FD2-91F5-ADDCC0551EEE}" srcId="{1942596B-CE0E-49F3-83B4-468F33BB500C}" destId="{AECFD9F8-BAF8-4E6F-954E-26C3BB2FEEF2}" srcOrd="1" destOrd="0" parTransId="{1D841BB1-6EFC-4642-AB37-7D665399671A}" sibTransId="{9093CA25-407C-4C01-835A-872F4E50F73B}"/>
    <dgm:cxn modelId="{DA80C31D-3471-449B-8DA2-9A3FC917237E}" type="presParOf" srcId="{FBBF1703-F220-4B03-B8BD-AEDB7EAC30F3}" destId="{A8C3D98B-45F8-4126-94CC-8B095A6983E2}" srcOrd="0" destOrd="0" presId="urn:microsoft.com/office/officeart/2005/8/layout/hChevron3"/>
    <dgm:cxn modelId="{B3F852E2-4981-4E9E-9E48-EBFD1D6AC1B1}" type="presParOf" srcId="{FBBF1703-F220-4B03-B8BD-AEDB7EAC30F3}" destId="{0FECD2AA-7D26-424B-A7A8-710BC1E0989F}" srcOrd="1" destOrd="0" presId="urn:microsoft.com/office/officeart/2005/8/layout/hChevron3"/>
    <dgm:cxn modelId="{1E6FD910-F1B0-4393-A5C1-6ED6842726D4}" type="presParOf" srcId="{FBBF1703-F220-4B03-B8BD-AEDB7EAC30F3}" destId="{CD569CCB-E7CC-47E1-9DBF-D0C106F53704}" srcOrd="2" destOrd="0" presId="urn:microsoft.com/office/officeart/2005/8/layout/hChevron3"/>
    <dgm:cxn modelId="{2959A4C9-2C50-4ABE-9995-83A06EFABD6E}" type="presParOf" srcId="{FBBF1703-F220-4B03-B8BD-AEDB7EAC30F3}" destId="{6C13CA5D-A0D5-4CCD-A4FD-82AF78CBC6B6}" srcOrd="3" destOrd="0" presId="urn:microsoft.com/office/officeart/2005/8/layout/hChevron3"/>
    <dgm:cxn modelId="{588345C7-4517-4DCA-B2EC-DF4F634906F7}" type="presParOf" srcId="{FBBF1703-F220-4B03-B8BD-AEDB7EAC30F3}" destId="{5C7C1D91-FCAD-40E3-8C71-1170797A7554}" srcOrd="4" destOrd="0" presId="urn:microsoft.com/office/officeart/2005/8/layout/hChevron3"/>
    <dgm:cxn modelId="{0C5AE669-A60C-4EB3-AEDB-4A9E4CC7F23D}" type="presParOf" srcId="{FBBF1703-F220-4B03-B8BD-AEDB7EAC30F3}" destId="{1923E62C-B7B3-4FC4-94FA-3CE43AA6EAF1}" srcOrd="5" destOrd="0" presId="urn:microsoft.com/office/officeart/2005/8/layout/hChevron3"/>
    <dgm:cxn modelId="{093F84DE-D3F5-4876-AE65-21B77B98529A}" type="presParOf" srcId="{FBBF1703-F220-4B03-B8BD-AEDB7EAC30F3}" destId="{CF1B4007-629F-4552-BC6C-B0437BF86F32}"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AF52C7D-56F3-4C43-9238-66B81870E69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7914A71-78E6-49FF-BACB-9FEAF01DFB2F}">
      <dgm:prSet custT="1"/>
      <dgm:spPr>
        <a:solidFill>
          <a:schemeClr val="accent6">
            <a:lumMod val="20000"/>
            <a:lumOff val="80000"/>
          </a:schemeClr>
        </a:solidFill>
      </dgm:spPr>
      <dgm:t>
        <a:bodyPr/>
        <a:lstStyle/>
        <a:p>
          <a:r>
            <a:rPr lang="en-US" sz="1600" b="1">
              <a:solidFill>
                <a:schemeClr val="tx1"/>
              </a:solidFill>
              <a:latin typeface="Barlow" panose="00000500000000000000" pitchFamily="2" charset="0"/>
            </a:rPr>
            <a:t>Tip: </a:t>
          </a:r>
          <a:r>
            <a:rPr lang="en-US" sz="1600">
              <a:solidFill>
                <a:schemeClr val="tx1"/>
              </a:solidFill>
              <a:latin typeface="Barlow" panose="00000500000000000000" pitchFamily="2" charset="0"/>
            </a:rPr>
            <a:t>If you help a borrower consolidate without the help of the debt collector, they may be able to save on collection fees. This can be a few thousand dollars saved!</a:t>
          </a:r>
        </a:p>
      </dgm:t>
    </dgm:pt>
    <dgm:pt modelId="{CDFDB430-BDF2-47AF-ACB5-D385AEBE376A}" type="parTrans" cxnId="{2417EDEA-FE9A-4136-9623-02FECD8B4D78}">
      <dgm:prSet/>
      <dgm:spPr/>
      <dgm:t>
        <a:bodyPr/>
        <a:lstStyle/>
        <a:p>
          <a:endParaRPr lang="en-US"/>
        </a:p>
      </dgm:t>
    </dgm:pt>
    <dgm:pt modelId="{BB772B11-55BD-4B3E-8223-0EA4CCD1FA24}" type="sibTrans" cxnId="{2417EDEA-FE9A-4136-9623-02FECD8B4D78}">
      <dgm:prSet/>
      <dgm:spPr/>
      <dgm:t>
        <a:bodyPr/>
        <a:lstStyle/>
        <a:p>
          <a:endParaRPr lang="en-US"/>
        </a:p>
      </dgm:t>
    </dgm:pt>
    <dgm:pt modelId="{9A4400A6-DEAD-42F7-BE42-AB06CAE2A9F5}" type="pres">
      <dgm:prSet presAssocID="{5AF52C7D-56F3-4C43-9238-66B81870E69A}" presName="linear" presStyleCnt="0">
        <dgm:presLayoutVars>
          <dgm:animLvl val="lvl"/>
          <dgm:resizeHandles val="exact"/>
        </dgm:presLayoutVars>
      </dgm:prSet>
      <dgm:spPr/>
    </dgm:pt>
    <dgm:pt modelId="{FF7FCFDC-CC41-4A70-A845-4112BF36A80A}" type="pres">
      <dgm:prSet presAssocID="{67914A71-78E6-49FF-BACB-9FEAF01DFB2F}" presName="parentText" presStyleLbl="node1" presStyleIdx="0" presStyleCnt="1">
        <dgm:presLayoutVars>
          <dgm:chMax val="0"/>
          <dgm:bulletEnabled val="1"/>
        </dgm:presLayoutVars>
      </dgm:prSet>
      <dgm:spPr/>
    </dgm:pt>
  </dgm:ptLst>
  <dgm:cxnLst>
    <dgm:cxn modelId="{5B4A3E7C-C657-488E-9230-A7F0D1C1242C}" type="presOf" srcId="{67914A71-78E6-49FF-BACB-9FEAF01DFB2F}" destId="{FF7FCFDC-CC41-4A70-A845-4112BF36A80A}" srcOrd="0" destOrd="0" presId="urn:microsoft.com/office/officeart/2005/8/layout/vList2"/>
    <dgm:cxn modelId="{51EDFFCF-0518-4063-9021-9381A006F8DD}" type="presOf" srcId="{5AF52C7D-56F3-4C43-9238-66B81870E69A}" destId="{9A4400A6-DEAD-42F7-BE42-AB06CAE2A9F5}" srcOrd="0" destOrd="0" presId="urn:microsoft.com/office/officeart/2005/8/layout/vList2"/>
    <dgm:cxn modelId="{2417EDEA-FE9A-4136-9623-02FECD8B4D78}" srcId="{5AF52C7D-56F3-4C43-9238-66B81870E69A}" destId="{67914A71-78E6-49FF-BACB-9FEAF01DFB2F}" srcOrd="0" destOrd="0" parTransId="{CDFDB430-BDF2-47AF-ACB5-D385AEBE376A}" sibTransId="{BB772B11-55BD-4B3E-8223-0EA4CCD1FA24}"/>
    <dgm:cxn modelId="{040C3226-FA88-402A-9113-EAE997088343}" type="presParOf" srcId="{9A4400A6-DEAD-42F7-BE42-AB06CAE2A9F5}" destId="{FF7FCFDC-CC41-4A70-A845-4112BF36A80A}"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335B3-C694-430B-BF74-94D83D1EB6ED}">
      <dsp:nvSpPr>
        <dsp:cNvPr id="0" name=""/>
        <dsp:cNvSpPr/>
      </dsp:nvSpPr>
      <dsp:spPr>
        <a:xfrm>
          <a:off x="657796" y="0"/>
          <a:ext cx="7455027" cy="4380555"/>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4847A9-08B3-487A-A452-063567D94D2A}">
      <dsp:nvSpPr>
        <dsp:cNvPr id="0" name=""/>
        <dsp:cNvSpPr/>
      </dsp:nvSpPr>
      <dsp:spPr>
        <a:xfrm>
          <a:off x="2997" y="1314166"/>
          <a:ext cx="1947694" cy="175222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Direct Loans </a:t>
          </a:r>
          <a:r>
            <a:rPr lang="en-US" sz="1600" kern="1200">
              <a:latin typeface="Barlow" panose="00000500000000000000" pitchFamily="2" charset="0"/>
              <a:ea typeface="+mn-ea"/>
              <a:cs typeface="+mn-cs"/>
            </a:rPr>
            <a:t>$1.1503 trillion 34.2 mil borrowers</a:t>
          </a:r>
        </a:p>
      </dsp:txBody>
      <dsp:txXfrm>
        <a:off x="88533" y="1399702"/>
        <a:ext cx="1776622" cy="1581150"/>
      </dsp:txXfrm>
    </dsp:sp>
    <dsp:sp modelId="{11A752B9-DE01-40B9-A657-921B64E4C421}">
      <dsp:nvSpPr>
        <dsp:cNvPr id="0" name=""/>
        <dsp:cNvSpPr/>
      </dsp:nvSpPr>
      <dsp:spPr>
        <a:xfrm>
          <a:off x="2275307" y="1314166"/>
          <a:ext cx="1947694" cy="175222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FFEL Loans </a:t>
          </a:r>
        </a:p>
        <a:p>
          <a:pPr marL="0" lvl="0" indent="0" algn="ctr" defTabSz="711200">
            <a:lnSpc>
              <a:spcPct val="90000"/>
            </a:lnSpc>
            <a:spcBef>
              <a:spcPct val="0"/>
            </a:spcBef>
            <a:spcAft>
              <a:spcPct val="35000"/>
            </a:spcAft>
            <a:buNone/>
          </a:pPr>
          <a:r>
            <a:rPr lang="en-US" sz="1600" kern="1200">
              <a:latin typeface="Barlow" panose="00000500000000000000" pitchFamily="2" charset="0"/>
            </a:rPr>
            <a:t>$281.8 billion </a:t>
          </a:r>
        </a:p>
        <a:p>
          <a:pPr marL="0" lvl="0" indent="0" algn="ctr" defTabSz="711200">
            <a:lnSpc>
              <a:spcPct val="90000"/>
            </a:lnSpc>
            <a:spcBef>
              <a:spcPct val="0"/>
            </a:spcBef>
            <a:spcAft>
              <a:spcPct val="35000"/>
            </a:spcAft>
            <a:buNone/>
          </a:pPr>
          <a:r>
            <a:rPr lang="en-US" sz="1600" kern="1200">
              <a:latin typeface="Barlow" panose="00000500000000000000" pitchFamily="2" charset="0"/>
            </a:rPr>
            <a:t>13.5 mil borrowers </a:t>
          </a:r>
        </a:p>
        <a:p>
          <a:pPr marL="0" lvl="0" indent="0" algn="ctr" defTabSz="711200">
            <a:lnSpc>
              <a:spcPct val="90000"/>
            </a:lnSpc>
            <a:spcBef>
              <a:spcPct val="0"/>
            </a:spcBef>
            <a:spcAft>
              <a:spcPct val="35000"/>
            </a:spcAft>
            <a:buNone/>
          </a:pPr>
          <a:r>
            <a:rPr lang="en-US" sz="1200" b="1" kern="1200">
              <a:latin typeface="Barlow" panose="00000500000000000000" pitchFamily="2" charset="0"/>
            </a:rPr>
            <a:t>The program stopped lending in 2010.</a:t>
          </a:r>
        </a:p>
      </dsp:txBody>
      <dsp:txXfrm>
        <a:off x="2360843" y="1399702"/>
        <a:ext cx="1776622" cy="1581150"/>
      </dsp:txXfrm>
    </dsp:sp>
    <dsp:sp modelId="{5DB17590-128D-4241-A96C-24ED053815BF}">
      <dsp:nvSpPr>
        <dsp:cNvPr id="0" name=""/>
        <dsp:cNvSpPr/>
      </dsp:nvSpPr>
      <dsp:spPr>
        <a:xfrm>
          <a:off x="4547617" y="1314166"/>
          <a:ext cx="1947694" cy="175222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Perkins Loans </a:t>
          </a:r>
        </a:p>
        <a:p>
          <a:pPr marL="0" lvl="0" indent="0" algn="ctr" defTabSz="711200">
            <a:lnSpc>
              <a:spcPct val="90000"/>
            </a:lnSpc>
            <a:spcBef>
              <a:spcPct val="0"/>
            </a:spcBef>
            <a:spcAft>
              <a:spcPct val="35000"/>
            </a:spcAft>
            <a:buNone/>
          </a:pPr>
          <a:r>
            <a:rPr lang="en-US" sz="1600" kern="1200">
              <a:latin typeface="Barlow" panose="00000500000000000000" pitchFamily="2" charset="0"/>
            </a:rPr>
            <a:t>$7.1 billion </a:t>
          </a:r>
        </a:p>
        <a:p>
          <a:pPr marL="0" lvl="0" indent="0" algn="ctr" defTabSz="711200">
            <a:lnSpc>
              <a:spcPct val="90000"/>
            </a:lnSpc>
            <a:spcBef>
              <a:spcPct val="0"/>
            </a:spcBef>
            <a:spcAft>
              <a:spcPct val="35000"/>
            </a:spcAft>
            <a:buNone/>
          </a:pPr>
          <a:r>
            <a:rPr lang="en-US" sz="1600" kern="1200">
              <a:latin typeface="Barlow" panose="00000500000000000000" pitchFamily="2" charset="0"/>
            </a:rPr>
            <a:t>2.3 mil borrowers </a:t>
          </a:r>
        </a:p>
        <a:p>
          <a:pPr marL="0" lvl="0" indent="0" algn="ctr" defTabSz="711200">
            <a:lnSpc>
              <a:spcPct val="90000"/>
            </a:lnSpc>
            <a:spcBef>
              <a:spcPct val="0"/>
            </a:spcBef>
            <a:spcAft>
              <a:spcPct val="35000"/>
            </a:spcAft>
            <a:buNone/>
          </a:pPr>
          <a:r>
            <a:rPr lang="en-US" sz="1200" b="1" kern="1200">
              <a:latin typeface="Barlow" panose="00000500000000000000" pitchFamily="2" charset="0"/>
            </a:rPr>
            <a:t>The program stopped lending in 2018.</a:t>
          </a:r>
        </a:p>
      </dsp:txBody>
      <dsp:txXfrm>
        <a:off x="4633153" y="1399702"/>
        <a:ext cx="1776622" cy="1581150"/>
      </dsp:txXfrm>
    </dsp:sp>
    <dsp:sp modelId="{A10B4B40-14A5-450E-AEBD-022CE909483A}">
      <dsp:nvSpPr>
        <dsp:cNvPr id="0" name=""/>
        <dsp:cNvSpPr/>
      </dsp:nvSpPr>
      <dsp:spPr>
        <a:xfrm>
          <a:off x="6819927" y="1314166"/>
          <a:ext cx="1947694" cy="175222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Total </a:t>
          </a:r>
        </a:p>
        <a:p>
          <a:pPr marL="0" lvl="0" indent="0" algn="ctr" defTabSz="711200">
            <a:lnSpc>
              <a:spcPct val="90000"/>
            </a:lnSpc>
            <a:spcBef>
              <a:spcPct val="0"/>
            </a:spcBef>
            <a:spcAft>
              <a:spcPct val="35000"/>
            </a:spcAft>
            <a:buNone/>
          </a:pPr>
          <a:r>
            <a:rPr lang="en-US" sz="1600" kern="1200">
              <a:latin typeface="Barlow" panose="00000500000000000000" pitchFamily="2" charset="0"/>
            </a:rPr>
            <a:t>$1.4392 trillion, 42.9 mil borrowers</a:t>
          </a:r>
        </a:p>
      </dsp:txBody>
      <dsp:txXfrm>
        <a:off x="6905463" y="1399702"/>
        <a:ext cx="1776622" cy="1581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3D98B-45F8-4126-94CC-8B095A6983E2}">
      <dsp:nvSpPr>
        <dsp:cNvPr id="0" name=""/>
        <dsp:cNvSpPr/>
      </dsp:nvSpPr>
      <dsp:spPr>
        <a:xfrm>
          <a:off x="2375" y="0"/>
          <a:ext cx="2383854" cy="468312"/>
        </a:xfrm>
        <a:prstGeom prst="homePlat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Programs</a:t>
          </a:r>
          <a:endParaRPr lang="en-US" sz="1600" kern="1200">
            <a:latin typeface="Barlow" panose="00000500000000000000" pitchFamily="2" charset="0"/>
          </a:endParaRPr>
        </a:p>
      </dsp:txBody>
      <dsp:txXfrm>
        <a:off x="2375" y="0"/>
        <a:ext cx="2266776" cy="468312"/>
      </dsp:txXfrm>
    </dsp:sp>
    <dsp:sp modelId="{CD569CCB-E7CC-47E1-9DBF-D0C106F53704}">
      <dsp:nvSpPr>
        <dsp:cNvPr id="0" name=""/>
        <dsp:cNvSpPr/>
      </dsp:nvSpPr>
      <dsp:spPr>
        <a:xfrm>
          <a:off x="1909459" y="0"/>
          <a:ext cx="2383854" cy="46831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Status</a:t>
          </a:r>
          <a:endParaRPr lang="en-US" sz="1600" kern="1200">
            <a:latin typeface="Barlow" panose="00000500000000000000" pitchFamily="2" charset="0"/>
          </a:endParaRPr>
        </a:p>
      </dsp:txBody>
      <dsp:txXfrm>
        <a:off x="2143615" y="0"/>
        <a:ext cx="1915542" cy="468312"/>
      </dsp:txXfrm>
    </dsp:sp>
    <dsp:sp modelId="{5C7C1D91-FCAD-40E3-8C71-1170797A7554}">
      <dsp:nvSpPr>
        <dsp:cNvPr id="0" name=""/>
        <dsp:cNvSpPr/>
      </dsp:nvSpPr>
      <dsp:spPr>
        <a:xfrm>
          <a:off x="3816543" y="0"/>
          <a:ext cx="2383854" cy="46831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Repayment Plans</a:t>
          </a:r>
          <a:endParaRPr lang="en-US" sz="1600" kern="1200">
            <a:latin typeface="Barlow" panose="00000500000000000000" pitchFamily="2" charset="0"/>
          </a:endParaRPr>
        </a:p>
      </dsp:txBody>
      <dsp:txXfrm>
        <a:off x="4050699" y="0"/>
        <a:ext cx="1915542" cy="468312"/>
      </dsp:txXfrm>
    </dsp:sp>
    <dsp:sp modelId="{CF1B4007-629F-4552-BC6C-B0437BF86F32}">
      <dsp:nvSpPr>
        <dsp:cNvPr id="0" name=""/>
        <dsp:cNvSpPr/>
      </dsp:nvSpPr>
      <dsp:spPr>
        <a:xfrm>
          <a:off x="5723626" y="0"/>
          <a:ext cx="2383854" cy="46831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Servicer</a:t>
          </a:r>
          <a:endParaRPr lang="en-US" sz="1600" kern="1200">
            <a:latin typeface="Barlow" panose="00000500000000000000" pitchFamily="2" charset="0"/>
          </a:endParaRPr>
        </a:p>
      </dsp:txBody>
      <dsp:txXfrm>
        <a:off x="5957782" y="0"/>
        <a:ext cx="1915542" cy="4683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3D98B-45F8-4126-94CC-8B095A6983E2}">
      <dsp:nvSpPr>
        <dsp:cNvPr id="0" name=""/>
        <dsp:cNvSpPr/>
      </dsp:nvSpPr>
      <dsp:spPr>
        <a:xfrm>
          <a:off x="2375" y="0"/>
          <a:ext cx="2383854" cy="468312"/>
        </a:xfrm>
        <a:prstGeom prst="homePlate">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Programs</a:t>
          </a:r>
          <a:endParaRPr lang="en-US" sz="1600" kern="1200">
            <a:latin typeface="Barlow" panose="00000500000000000000" pitchFamily="2" charset="0"/>
          </a:endParaRPr>
        </a:p>
      </dsp:txBody>
      <dsp:txXfrm>
        <a:off x="2375" y="0"/>
        <a:ext cx="2266776" cy="468312"/>
      </dsp:txXfrm>
    </dsp:sp>
    <dsp:sp modelId="{CD569CCB-E7CC-47E1-9DBF-D0C106F53704}">
      <dsp:nvSpPr>
        <dsp:cNvPr id="0" name=""/>
        <dsp:cNvSpPr/>
      </dsp:nvSpPr>
      <dsp:spPr>
        <a:xfrm>
          <a:off x="1909459" y="0"/>
          <a:ext cx="2383854" cy="46831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Status</a:t>
          </a:r>
          <a:endParaRPr lang="en-US" sz="1600" kern="1200">
            <a:latin typeface="Barlow" panose="00000500000000000000" pitchFamily="2" charset="0"/>
          </a:endParaRPr>
        </a:p>
      </dsp:txBody>
      <dsp:txXfrm>
        <a:off x="2143615" y="0"/>
        <a:ext cx="1915542" cy="468312"/>
      </dsp:txXfrm>
    </dsp:sp>
    <dsp:sp modelId="{5C7C1D91-FCAD-40E3-8C71-1170797A7554}">
      <dsp:nvSpPr>
        <dsp:cNvPr id="0" name=""/>
        <dsp:cNvSpPr/>
      </dsp:nvSpPr>
      <dsp:spPr>
        <a:xfrm>
          <a:off x="3816543" y="0"/>
          <a:ext cx="2383854" cy="46831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Repayment Plans</a:t>
          </a:r>
          <a:endParaRPr lang="en-US" sz="1600" kern="1200">
            <a:latin typeface="Barlow" panose="00000500000000000000" pitchFamily="2" charset="0"/>
          </a:endParaRPr>
        </a:p>
      </dsp:txBody>
      <dsp:txXfrm>
        <a:off x="4050699" y="0"/>
        <a:ext cx="1915542" cy="468312"/>
      </dsp:txXfrm>
    </dsp:sp>
    <dsp:sp modelId="{CF1B4007-629F-4552-BC6C-B0437BF86F32}">
      <dsp:nvSpPr>
        <dsp:cNvPr id="0" name=""/>
        <dsp:cNvSpPr/>
      </dsp:nvSpPr>
      <dsp:spPr>
        <a:xfrm>
          <a:off x="5723626" y="0"/>
          <a:ext cx="2383854" cy="46831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Servicer</a:t>
          </a:r>
          <a:endParaRPr lang="en-US" sz="1600" kern="1200">
            <a:latin typeface="Barlow" panose="00000500000000000000" pitchFamily="2" charset="0"/>
          </a:endParaRPr>
        </a:p>
      </dsp:txBody>
      <dsp:txXfrm>
        <a:off x="5957782" y="0"/>
        <a:ext cx="1915542" cy="468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3D98B-45F8-4126-94CC-8B095A6983E2}">
      <dsp:nvSpPr>
        <dsp:cNvPr id="0" name=""/>
        <dsp:cNvSpPr/>
      </dsp:nvSpPr>
      <dsp:spPr>
        <a:xfrm>
          <a:off x="2375" y="0"/>
          <a:ext cx="2383854" cy="468312"/>
        </a:xfrm>
        <a:prstGeom prst="homePlat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Programs</a:t>
          </a:r>
          <a:endParaRPr lang="en-US" sz="1600" kern="1200">
            <a:latin typeface="Barlow" panose="00000500000000000000" pitchFamily="2" charset="0"/>
          </a:endParaRPr>
        </a:p>
      </dsp:txBody>
      <dsp:txXfrm>
        <a:off x="2375" y="0"/>
        <a:ext cx="2266776" cy="468312"/>
      </dsp:txXfrm>
    </dsp:sp>
    <dsp:sp modelId="{CD569CCB-E7CC-47E1-9DBF-D0C106F53704}">
      <dsp:nvSpPr>
        <dsp:cNvPr id="0" name=""/>
        <dsp:cNvSpPr/>
      </dsp:nvSpPr>
      <dsp:spPr>
        <a:xfrm>
          <a:off x="1909459" y="0"/>
          <a:ext cx="2383854" cy="468312"/>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Status</a:t>
          </a:r>
          <a:endParaRPr lang="en-US" sz="1600" kern="1200">
            <a:latin typeface="Barlow" panose="00000500000000000000" pitchFamily="2" charset="0"/>
          </a:endParaRPr>
        </a:p>
      </dsp:txBody>
      <dsp:txXfrm>
        <a:off x="2143615" y="0"/>
        <a:ext cx="1915542" cy="468312"/>
      </dsp:txXfrm>
    </dsp:sp>
    <dsp:sp modelId="{5C7C1D91-FCAD-40E3-8C71-1170797A7554}">
      <dsp:nvSpPr>
        <dsp:cNvPr id="0" name=""/>
        <dsp:cNvSpPr/>
      </dsp:nvSpPr>
      <dsp:spPr>
        <a:xfrm>
          <a:off x="3816543" y="0"/>
          <a:ext cx="2383854" cy="46831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Repayment Plans</a:t>
          </a:r>
          <a:endParaRPr lang="en-US" sz="1600" kern="1200">
            <a:latin typeface="Barlow" panose="00000500000000000000" pitchFamily="2" charset="0"/>
          </a:endParaRPr>
        </a:p>
      </dsp:txBody>
      <dsp:txXfrm>
        <a:off x="4050699" y="0"/>
        <a:ext cx="1915542" cy="468312"/>
      </dsp:txXfrm>
    </dsp:sp>
    <dsp:sp modelId="{CF1B4007-629F-4552-BC6C-B0437BF86F32}">
      <dsp:nvSpPr>
        <dsp:cNvPr id="0" name=""/>
        <dsp:cNvSpPr/>
      </dsp:nvSpPr>
      <dsp:spPr>
        <a:xfrm>
          <a:off x="5723626" y="0"/>
          <a:ext cx="2383854" cy="46831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Servicer</a:t>
          </a:r>
          <a:endParaRPr lang="en-US" sz="1600" kern="1200">
            <a:latin typeface="Barlow" panose="00000500000000000000" pitchFamily="2" charset="0"/>
          </a:endParaRPr>
        </a:p>
      </dsp:txBody>
      <dsp:txXfrm>
        <a:off x="5957782" y="0"/>
        <a:ext cx="1915542" cy="468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5348F-0E13-4343-88A0-1860CA8F98D5}">
      <dsp:nvSpPr>
        <dsp:cNvPr id="0" name=""/>
        <dsp:cNvSpPr/>
      </dsp:nvSpPr>
      <dsp:spPr>
        <a:xfrm>
          <a:off x="769854" y="1985"/>
          <a:ext cx="3470440" cy="773050"/>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Barlow" panose="00000500000000000000" pitchFamily="2" charset="0"/>
            </a:rPr>
            <a:t>The Standard Plans</a:t>
          </a:r>
          <a:r>
            <a:rPr lang="en-US" sz="1600" kern="1200">
              <a:solidFill>
                <a:schemeClr val="tx1"/>
              </a:solidFill>
              <a:latin typeface="Barlow" panose="00000500000000000000" pitchFamily="2" charset="0"/>
            </a:rPr>
            <a:t>: Payments are based on size of loan, interest rate and pre-determined payback period.</a:t>
          </a:r>
        </a:p>
      </dsp:txBody>
      <dsp:txXfrm>
        <a:off x="792496" y="24627"/>
        <a:ext cx="3425156" cy="727766"/>
      </dsp:txXfrm>
    </dsp:sp>
    <dsp:sp modelId="{25248C16-057A-45EC-8A9F-0F5E439865BC}">
      <dsp:nvSpPr>
        <dsp:cNvPr id="0" name=""/>
        <dsp:cNvSpPr/>
      </dsp:nvSpPr>
      <dsp:spPr>
        <a:xfrm>
          <a:off x="1116898" y="775035"/>
          <a:ext cx="311854" cy="579787"/>
        </a:xfrm>
        <a:custGeom>
          <a:avLst/>
          <a:gdLst/>
          <a:ahLst/>
          <a:cxnLst/>
          <a:rect l="0" t="0" r="0" b="0"/>
          <a:pathLst>
            <a:path>
              <a:moveTo>
                <a:pt x="0" y="0"/>
              </a:moveTo>
              <a:lnTo>
                <a:pt x="0" y="579787"/>
              </a:lnTo>
              <a:lnTo>
                <a:pt x="311854" y="57978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906F74-D8DA-4ECA-B36B-A85F784C5946}">
      <dsp:nvSpPr>
        <dsp:cNvPr id="0" name=""/>
        <dsp:cNvSpPr/>
      </dsp:nvSpPr>
      <dsp:spPr>
        <a:xfrm>
          <a:off x="1428753" y="968298"/>
          <a:ext cx="2303678" cy="7730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0" kern="1200">
              <a:latin typeface="Barlow" panose="00000500000000000000" pitchFamily="2" charset="0"/>
            </a:rPr>
            <a:t>Standard Fixed </a:t>
          </a:r>
        </a:p>
        <a:p>
          <a:pPr marL="0" lvl="0" indent="0" algn="ctr" defTabSz="844550">
            <a:lnSpc>
              <a:spcPct val="90000"/>
            </a:lnSpc>
            <a:spcBef>
              <a:spcPct val="0"/>
            </a:spcBef>
            <a:spcAft>
              <a:spcPct val="35000"/>
            </a:spcAft>
            <a:buNone/>
          </a:pPr>
          <a:r>
            <a:rPr lang="en-US" sz="1900" kern="1200">
              <a:latin typeface="Barlow" panose="00000500000000000000" pitchFamily="2" charset="0"/>
            </a:rPr>
            <a:t>(10 -30 years)*</a:t>
          </a:r>
        </a:p>
      </dsp:txBody>
      <dsp:txXfrm>
        <a:off x="1451395" y="990940"/>
        <a:ext cx="2258394" cy="727766"/>
      </dsp:txXfrm>
    </dsp:sp>
    <dsp:sp modelId="{475C5F99-1974-49B1-9A5F-965742ACB30E}">
      <dsp:nvSpPr>
        <dsp:cNvPr id="0" name=""/>
        <dsp:cNvSpPr/>
      </dsp:nvSpPr>
      <dsp:spPr>
        <a:xfrm>
          <a:off x="1116898" y="775035"/>
          <a:ext cx="347044" cy="1546100"/>
        </a:xfrm>
        <a:custGeom>
          <a:avLst/>
          <a:gdLst/>
          <a:ahLst/>
          <a:cxnLst/>
          <a:rect l="0" t="0" r="0" b="0"/>
          <a:pathLst>
            <a:path>
              <a:moveTo>
                <a:pt x="0" y="0"/>
              </a:moveTo>
              <a:lnTo>
                <a:pt x="0" y="1546100"/>
              </a:lnTo>
              <a:lnTo>
                <a:pt x="347044" y="154610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B44596-0BCF-4923-AFA1-EB1C681A127F}">
      <dsp:nvSpPr>
        <dsp:cNvPr id="0" name=""/>
        <dsp:cNvSpPr/>
      </dsp:nvSpPr>
      <dsp:spPr>
        <a:xfrm>
          <a:off x="1463942" y="1934611"/>
          <a:ext cx="2303690" cy="7730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0" kern="1200">
              <a:latin typeface="Barlow" panose="00000500000000000000" pitchFamily="2" charset="0"/>
            </a:rPr>
            <a:t>Standard Graduated </a:t>
          </a:r>
        </a:p>
        <a:p>
          <a:pPr marL="0" lvl="0" indent="0" algn="ctr" defTabSz="844550">
            <a:lnSpc>
              <a:spcPct val="90000"/>
            </a:lnSpc>
            <a:spcBef>
              <a:spcPct val="0"/>
            </a:spcBef>
            <a:spcAft>
              <a:spcPct val="35000"/>
            </a:spcAft>
            <a:buNone/>
          </a:pPr>
          <a:r>
            <a:rPr lang="en-US" sz="1900" kern="1200">
              <a:latin typeface="Barlow" panose="00000500000000000000" pitchFamily="2" charset="0"/>
            </a:rPr>
            <a:t>(10 -30 years)*</a:t>
          </a:r>
        </a:p>
      </dsp:txBody>
      <dsp:txXfrm>
        <a:off x="1486584" y="1957253"/>
        <a:ext cx="2258406" cy="727766"/>
      </dsp:txXfrm>
    </dsp:sp>
    <dsp:sp modelId="{4B123096-BADC-4DE5-8319-0332308400E7}">
      <dsp:nvSpPr>
        <dsp:cNvPr id="0" name=""/>
        <dsp:cNvSpPr/>
      </dsp:nvSpPr>
      <dsp:spPr>
        <a:xfrm>
          <a:off x="1116898" y="775035"/>
          <a:ext cx="347044" cy="2512414"/>
        </a:xfrm>
        <a:custGeom>
          <a:avLst/>
          <a:gdLst/>
          <a:ahLst/>
          <a:cxnLst/>
          <a:rect l="0" t="0" r="0" b="0"/>
          <a:pathLst>
            <a:path>
              <a:moveTo>
                <a:pt x="0" y="0"/>
              </a:moveTo>
              <a:lnTo>
                <a:pt x="0" y="2512414"/>
              </a:lnTo>
              <a:lnTo>
                <a:pt x="347044" y="251241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B4EFBF-ECBE-413F-8625-A0661603F15D}">
      <dsp:nvSpPr>
        <dsp:cNvPr id="0" name=""/>
        <dsp:cNvSpPr/>
      </dsp:nvSpPr>
      <dsp:spPr>
        <a:xfrm>
          <a:off x="1463942" y="2900924"/>
          <a:ext cx="2270764" cy="7730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0" kern="1200">
              <a:latin typeface="Barlow" panose="00000500000000000000" pitchFamily="2" charset="0"/>
            </a:rPr>
            <a:t>Extended Fixed </a:t>
          </a:r>
        </a:p>
        <a:p>
          <a:pPr marL="0" lvl="0" indent="0" algn="ctr" defTabSz="844550">
            <a:lnSpc>
              <a:spcPct val="90000"/>
            </a:lnSpc>
            <a:spcBef>
              <a:spcPct val="0"/>
            </a:spcBef>
            <a:spcAft>
              <a:spcPct val="35000"/>
            </a:spcAft>
            <a:buNone/>
          </a:pPr>
          <a:r>
            <a:rPr lang="en-US" sz="1900" kern="1200">
              <a:latin typeface="Barlow" panose="00000500000000000000" pitchFamily="2" charset="0"/>
            </a:rPr>
            <a:t>(Up to 25 years)</a:t>
          </a:r>
        </a:p>
      </dsp:txBody>
      <dsp:txXfrm>
        <a:off x="1486584" y="2923566"/>
        <a:ext cx="2225480" cy="727766"/>
      </dsp:txXfrm>
    </dsp:sp>
    <dsp:sp modelId="{39A6A1BE-2C94-4659-8618-8A219E462BF8}">
      <dsp:nvSpPr>
        <dsp:cNvPr id="0" name=""/>
        <dsp:cNvSpPr/>
      </dsp:nvSpPr>
      <dsp:spPr>
        <a:xfrm>
          <a:off x="1116898" y="775035"/>
          <a:ext cx="347044" cy="3478727"/>
        </a:xfrm>
        <a:custGeom>
          <a:avLst/>
          <a:gdLst/>
          <a:ahLst/>
          <a:cxnLst/>
          <a:rect l="0" t="0" r="0" b="0"/>
          <a:pathLst>
            <a:path>
              <a:moveTo>
                <a:pt x="0" y="0"/>
              </a:moveTo>
              <a:lnTo>
                <a:pt x="0" y="3478727"/>
              </a:lnTo>
              <a:lnTo>
                <a:pt x="347044" y="3478727"/>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A387A9-2E78-4ECF-A2A5-231493C3CF12}">
      <dsp:nvSpPr>
        <dsp:cNvPr id="0" name=""/>
        <dsp:cNvSpPr/>
      </dsp:nvSpPr>
      <dsp:spPr>
        <a:xfrm>
          <a:off x="1463942" y="3867237"/>
          <a:ext cx="2222130" cy="773050"/>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0" kern="1200">
              <a:latin typeface="Barlow" panose="00000500000000000000" pitchFamily="2" charset="0"/>
            </a:rPr>
            <a:t>Extended Graduated</a:t>
          </a:r>
          <a:r>
            <a:rPr lang="en-US" sz="1900" b="1" kern="1200">
              <a:latin typeface="Barlow" panose="00000500000000000000" pitchFamily="2" charset="0"/>
            </a:rPr>
            <a:t> </a:t>
          </a:r>
        </a:p>
        <a:p>
          <a:pPr marL="0" lvl="0" indent="0" algn="ctr" defTabSz="844550">
            <a:lnSpc>
              <a:spcPct val="90000"/>
            </a:lnSpc>
            <a:spcBef>
              <a:spcPct val="0"/>
            </a:spcBef>
            <a:spcAft>
              <a:spcPct val="35000"/>
            </a:spcAft>
            <a:buNone/>
          </a:pPr>
          <a:r>
            <a:rPr lang="en-US" sz="1900" kern="1200">
              <a:latin typeface="Barlow" panose="00000500000000000000" pitchFamily="2" charset="0"/>
            </a:rPr>
            <a:t>(Up to 25 years)</a:t>
          </a:r>
        </a:p>
      </dsp:txBody>
      <dsp:txXfrm>
        <a:off x="1486584" y="3889879"/>
        <a:ext cx="2176846" cy="7277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3D98B-45F8-4126-94CC-8B095A6983E2}">
      <dsp:nvSpPr>
        <dsp:cNvPr id="0" name=""/>
        <dsp:cNvSpPr/>
      </dsp:nvSpPr>
      <dsp:spPr>
        <a:xfrm>
          <a:off x="2375" y="0"/>
          <a:ext cx="2383854" cy="468312"/>
        </a:xfrm>
        <a:prstGeom prst="homePlat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Programs</a:t>
          </a:r>
          <a:endParaRPr lang="en-US" sz="1600" kern="1200">
            <a:latin typeface="Barlow" panose="00000500000000000000" pitchFamily="2" charset="0"/>
          </a:endParaRPr>
        </a:p>
      </dsp:txBody>
      <dsp:txXfrm>
        <a:off x="2375" y="0"/>
        <a:ext cx="2266776" cy="468312"/>
      </dsp:txXfrm>
    </dsp:sp>
    <dsp:sp modelId="{CD569CCB-E7CC-47E1-9DBF-D0C106F53704}">
      <dsp:nvSpPr>
        <dsp:cNvPr id="0" name=""/>
        <dsp:cNvSpPr/>
      </dsp:nvSpPr>
      <dsp:spPr>
        <a:xfrm>
          <a:off x="1909459" y="0"/>
          <a:ext cx="2383854" cy="46831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Status</a:t>
          </a:r>
          <a:endParaRPr lang="en-US" sz="1600" kern="1200">
            <a:latin typeface="Barlow" panose="00000500000000000000" pitchFamily="2" charset="0"/>
          </a:endParaRPr>
        </a:p>
      </dsp:txBody>
      <dsp:txXfrm>
        <a:off x="2143615" y="0"/>
        <a:ext cx="1915542" cy="468312"/>
      </dsp:txXfrm>
    </dsp:sp>
    <dsp:sp modelId="{5C7C1D91-FCAD-40E3-8C71-1170797A7554}">
      <dsp:nvSpPr>
        <dsp:cNvPr id="0" name=""/>
        <dsp:cNvSpPr/>
      </dsp:nvSpPr>
      <dsp:spPr>
        <a:xfrm>
          <a:off x="3816543" y="0"/>
          <a:ext cx="2383854" cy="468312"/>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Repayment Plans</a:t>
          </a:r>
          <a:endParaRPr lang="en-US" sz="1600" kern="1200">
            <a:latin typeface="Barlow" panose="00000500000000000000" pitchFamily="2" charset="0"/>
          </a:endParaRPr>
        </a:p>
      </dsp:txBody>
      <dsp:txXfrm>
        <a:off x="4050699" y="0"/>
        <a:ext cx="1915542" cy="468312"/>
      </dsp:txXfrm>
    </dsp:sp>
    <dsp:sp modelId="{CF1B4007-629F-4552-BC6C-B0437BF86F32}">
      <dsp:nvSpPr>
        <dsp:cNvPr id="0" name=""/>
        <dsp:cNvSpPr/>
      </dsp:nvSpPr>
      <dsp:spPr>
        <a:xfrm>
          <a:off x="5723626" y="0"/>
          <a:ext cx="2383854" cy="46831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Servicer</a:t>
          </a:r>
          <a:endParaRPr lang="en-US" sz="1600" kern="1200">
            <a:latin typeface="Barlow" panose="00000500000000000000" pitchFamily="2" charset="0"/>
          </a:endParaRPr>
        </a:p>
      </dsp:txBody>
      <dsp:txXfrm>
        <a:off x="5957782" y="0"/>
        <a:ext cx="1915542" cy="4683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2031A-97FB-43BD-93B3-4F067D82D746}">
      <dsp:nvSpPr>
        <dsp:cNvPr id="0" name=""/>
        <dsp:cNvSpPr/>
      </dsp:nvSpPr>
      <dsp:spPr>
        <a:xfrm>
          <a:off x="1053502" y="566"/>
          <a:ext cx="3040305" cy="1081835"/>
        </a:xfrm>
        <a:prstGeom prst="roundRect">
          <a:avLst>
            <a:gd name="adj" fmla="val 1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tx1"/>
              </a:solidFill>
              <a:latin typeface="Barlow" panose="00000500000000000000" pitchFamily="2" charset="0"/>
            </a:rPr>
            <a:t>Income-Driven-Repayment (IDR) Plans</a:t>
          </a:r>
          <a:r>
            <a:rPr lang="en-US" sz="1600" kern="1200">
              <a:solidFill>
                <a:schemeClr val="tx1"/>
              </a:solidFill>
              <a:latin typeface="Barlow" panose="00000500000000000000" pitchFamily="2" charset="0"/>
            </a:rPr>
            <a:t>: Payments are based on adjusted gross income and family size. </a:t>
          </a:r>
          <a:r>
            <a:rPr lang="en-US" sz="1600" kern="1200">
              <a:latin typeface="Barlow" panose="00000500000000000000" pitchFamily="2" charset="0"/>
            </a:rPr>
            <a:t>.</a:t>
          </a:r>
        </a:p>
      </dsp:txBody>
      <dsp:txXfrm>
        <a:off x="1085188" y="32252"/>
        <a:ext cx="2976933" cy="1018463"/>
      </dsp:txXfrm>
    </dsp:sp>
    <dsp:sp modelId="{CF2C6B0F-EED3-4F56-A52F-9611EE04A9BB}">
      <dsp:nvSpPr>
        <dsp:cNvPr id="0" name=""/>
        <dsp:cNvSpPr/>
      </dsp:nvSpPr>
      <dsp:spPr>
        <a:xfrm>
          <a:off x="1357532" y="1082402"/>
          <a:ext cx="304030" cy="518375"/>
        </a:xfrm>
        <a:custGeom>
          <a:avLst/>
          <a:gdLst/>
          <a:ahLst/>
          <a:cxnLst/>
          <a:rect l="0" t="0" r="0" b="0"/>
          <a:pathLst>
            <a:path>
              <a:moveTo>
                <a:pt x="0" y="0"/>
              </a:moveTo>
              <a:lnTo>
                <a:pt x="0" y="518375"/>
              </a:lnTo>
              <a:lnTo>
                <a:pt x="304030" y="51837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250925-68A1-4CD6-8DCB-7D117B6C4DCD}">
      <dsp:nvSpPr>
        <dsp:cNvPr id="0" name=""/>
        <dsp:cNvSpPr/>
      </dsp:nvSpPr>
      <dsp:spPr>
        <a:xfrm>
          <a:off x="1661563" y="1255194"/>
          <a:ext cx="2037826" cy="6911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0" kern="1200">
              <a:latin typeface="Barlow" panose="00000500000000000000" pitchFamily="2" charset="0"/>
            </a:rPr>
            <a:t>Revised Pay As You Earn (REPAYE)</a:t>
          </a:r>
        </a:p>
      </dsp:txBody>
      <dsp:txXfrm>
        <a:off x="1681807" y="1275438"/>
        <a:ext cx="1997338" cy="650679"/>
      </dsp:txXfrm>
    </dsp:sp>
    <dsp:sp modelId="{8BC459BA-1A7E-4AB9-AA28-3DC5941EDA8E}">
      <dsp:nvSpPr>
        <dsp:cNvPr id="0" name=""/>
        <dsp:cNvSpPr/>
      </dsp:nvSpPr>
      <dsp:spPr>
        <a:xfrm>
          <a:off x="1357532" y="1082402"/>
          <a:ext cx="304030" cy="1382334"/>
        </a:xfrm>
        <a:custGeom>
          <a:avLst/>
          <a:gdLst/>
          <a:ahLst/>
          <a:cxnLst/>
          <a:rect l="0" t="0" r="0" b="0"/>
          <a:pathLst>
            <a:path>
              <a:moveTo>
                <a:pt x="0" y="0"/>
              </a:moveTo>
              <a:lnTo>
                <a:pt x="0" y="1382334"/>
              </a:lnTo>
              <a:lnTo>
                <a:pt x="304030" y="138233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BCA6D3-7A83-4C58-A059-E72E15575C7C}">
      <dsp:nvSpPr>
        <dsp:cNvPr id="0" name=""/>
        <dsp:cNvSpPr/>
      </dsp:nvSpPr>
      <dsp:spPr>
        <a:xfrm>
          <a:off x="1661563" y="2119153"/>
          <a:ext cx="2037826" cy="6911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0" kern="1200">
              <a:latin typeface="Barlow" panose="00000500000000000000" pitchFamily="2" charset="0"/>
            </a:rPr>
            <a:t>Pay As You Earn (PAYE)</a:t>
          </a:r>
        </a:p>
      </dsp:txBody>
      <dsp:txXfrm>
        <a:off x="1681807" y="2139397"/>
        <a:ext cx="1997338" cy="650679"/>
      </dsp:txXfrm>
    </dsp:sp>
    <dsp:sp modelId="{65A1F0D0-519E-4843-B463-C038970FA801}">
      <dsp:nvSpPr>
        <dsp:cNvPr id="0" name=""/>
        <dsp:cNvSpPr/>
      </dsp:nvSpPr>
      <dsp:spPr>
        <a:xfrm>
          <a:off x="1357532" y="1082402"/>
          <a:ext cx="304030" cy="2464570"/>
        </a:xfrm>
        <a:custGeom>
          <a:avLst/>
          <a:gdLst/>
          <a:ahLst/>
          <a:cxnLst/>
          <a:rect l="0" t="0" r="0" b="0"/>
          <a:pathLst>
            <a:path>
              <a:moveTo>
                <a:pt x="0" y="0"/>
              </a:moveTo>
              <a:lnTo>
                <a:pt x="0" y="2464570"/>
              </a:lnTo>
              <a:lnTo>
                <a:pt x="304030" y="24645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13E369-8239-419B-A527-6426644F9864}">
      <dsp:nvSpPr>
        <dsp:cNvPr id="0" name=""/>
        <dsp:cNvSpPr/>
      </dsp:nvSpPr>
      <dsp:spPr>
        <a:xfrm>
          <a:off x="1661563" y="2983112"/>
          <a:ext cx="2037826" cy="112772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t" anchorCtr="0">
          <a:noAutofit/>
        </a:bodyPr>
        <a:lstStyle/>
        <a:p>
          <a:pPr marL="0" lvl="0" indent="0" algn="ctr" defTabSz="844550">
            <a:lnSpc>
              <a:spcPct val="90000"/>
            </a:lnSpc>
            <a:spcBef>
              <a:spcPct val="0"/>
            </a:spcBef>
            <a:spcAft>
              <a:spcPct val="35000"/>
            </a:spcAft>
            <a:buNone/>
          </a:pPr>
          <a:r>
            <a:rPr lang="en-US" sz="1900" b="0" kern="1200">
              <a:latin typeface="Barlow" panose="00000500000000000000" pitchFamily="2" charset="0"/>
            </a:rPr>
            <a:t>Income Based Repayment (IBR)</a:t>
          </a:r>
        </a:p>
        <a:p>
          <a:pPr marL="57150" lvl="1" indent="-57150" algn="l" defTabSz="488950">
            <a:lnSpc>
              <a:spcPct val="90000"/>
            </a:lnSpc>
            <a:spcBef>
              <a:spcPct val="0"/>
            </a:spcBef>
            <a:spcAft>
              <a:spcPct val="15000"/>
            </a:spcAft>
            <a:buChar char="•"/>
          </a:pPr>
          <a:r>
            <a:rPr lang="en-US" sz="1100" kern="1200"/>
            <a:t>For borrowers before July 1,2014</a:t>
          </a:r>
        </a:p>
        <a:p>
          <a:pPr marL="57150" lvl="1" indent="-57150" algn="l" defTabSz="488950">
            <a:lnSpc>
              <a:spcPct val="90000"/>
            </a:lnSpc>
            <a:spcBef>
              <a:spcPct val="0"/>
            </a:spcBef>
            <a:spcAft>
              <a:spcPct val="15000"/>
            </a:spcAft>
            <a:buChar char="•"/>
          </a:pPr>
          <a:r>
            <a:rPr lang="en-US" sz="1100" kern="1200"/>
            <a:t>For “New Borrowers” after July 1,2014</a:t>
          </a:r>
        </a:p>
      </dsp:txBody>
      <dsp:txXfrm>
        <a:off x="1694593" y="3016142"/>
        <a:ext cx="1971766" cy="1061662"/>
      </dsp:txXfrm>
    </dsp:sp>
    <dsp:sp modelId="{E2D5EE20-A9C6-4D64-9C6C-27B9A0D1AF41}">
      <dsp:nvSpPr>
        <dsp:cNvPr id="0" name=""/>
        <dsp:cNvSpPr/>
      </dsp:nvSpPr>
      <dsp:spPr>
        <a:xfrm>
          <a:off x="1357532" y="1082402"/>
          <a:ext cx="304030" cy="3546806"/>
        </a:xfrm>
        <a:custGeom>
          <a:avLst/>
          <a:gdLst/>
          <a:ahLst/>
          <a:cxnLst/>
          <a:rect l="0" t="0" r="0" b="0"/>
          <a:pathLst>
            <a:path>
              <a:moveTo>
                <a:pt x="0" y="0"/>
              </a:moveTo>
              <a:lnTo>
                <a:pt x="0" y="3546806"/>
              </a:lnTo>
              <a:lnTo>
                <a:pt x="304030" y="354680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DDE8B2-9593-4A5E-B676-CD5FC90E0AAA}">
      <dsp:nvSpPr>
        <dsp:cNvPr id="0" name=""/>
        <dsp:cNvSpPr/>
      </dsp:nvSpPr>
      <dsp:spPr>
        <a:xfrm>
          <a:off x="1661563" y="4283625"/>
          <a:ext cx="2037826" cy="69116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a:latin typeface="Barlow" panose="00000500000000000000" pitchFamily="2" charset="0"/>
            </a:rPr>
            <a:t>Income Contingent Repayment (ICR)</a:t>
          </a:r>
        </a:p>
      </dsp:txBody>
      <dsp:txXfrm>
        <a:off x="1681807" y="4303869"/>
        <a:ext cx="1997338" cy="65067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C3D98B-45F8-4126-94CC-8B095A6983E2}">
      <dsp:nvSpPr>
        <dsp:cNvPr id="0" name=""/>
        <dsp:cNvSpPr/>
      </dsp:nvSpPr>
      <dsp:spPr>
        <a:xfrm>
          <a:off x="2375" y="0"/>
          <a:ext cx="2383854" cy="468312"/>
        </a:xfrm>
        <a:prstGeom prst="homePlate">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Programs</a:t>
          </a:r>
          <a:endParaRPr lang="en-US" sz="1600" kern="1200">
            <a:latin typeface="Barlow" panose="00000500000000000000" pitchFamily="2" charset="0"/>
          </a:endParaRPr>
        </a:p>
      </dsp:txBody>
      <dsp:txXfrm>
        <a:off x="2375" y="0"/>
        <a:ext cx="2266776" cy="468312"/>
      </dsp:txXfrm>
    </dsp:sp>
    <dsp:sp modelId="{CD569CCB-E7CC-47E1-9DBF-D0C106F53704}">
      <dsp:nvSpPr>
        <dsp:cNvPr id="0" name=""/>
        <dsp:cNvSpPr/>
      </dsp:nvSpPr>
      <dsp:spPr>
        <a:xfrm>
          <a:off x="1909459" y="0"/>
          <a:ext cx="2383854" cy="46831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Status</a:t>
          </a:r>
          <a:endParaRPr lang="en-US" sz="1600" kern="1200">
            <a:latin typeface="Barlow" panose="00000500000000000000" pitchFamily="2" charset="0"/>
          </a:endParaRPr>
        </a:p>
      </dsp:txBody>
      <dsp:txXfrm>
        <a:off x="2143615" y="0"/>
        <a:ext cx="1915542" cy="468312"/>
      </dsp:txXfrm>
    </dsp:sp>
    <dsp:sp modelId="{5C7C1D91-FCAD-40E3-8C71-1170797A7554}">
      <dsp:nvSpPr>
        <dsp:cNvPr id="0" name=""/>
        <dsp:cNvSpPr/>
      </dsp:nvSpPr>
      <dsp:spPr>
        <a:xfrm>
          <a:off x="3816543" y="0"/>
          <a:ext cx="2383854" cy="468312"/>
        </a:xfrm>
        <a:prstGeom prst="chevron">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Repayment Plans</a:t>
          </a:r>
          <a:endParaRPr lang="en-US" sz="1600" kern="1200">
            <a:latin typeface="Barlow" panose="00000500000000000000" pitchFamily="2" charset="0"/>
          </a:endParaRPr>
        </a:p>
      </dsp:txBody>
      <dsp:txXfrm>
        <a:off x="4050699" y="0"/>
        <a:ext cx="1915542" cy="468312"/>
      </dsp:txXfrm>
    </dsp:sp>
    <dsp:sp modelId="{CF1B4007-629F-4552-BC6C-B0437BF86F32}">
      <dsp:nvSpPr>
        <dsp:cNvPr id="0" name=""/>
        <dsp:cNvSpPr/>
      </dsp:nvSpPr>
      <dsp:spPr>
        <a:xfrm>
          <a:off x="5723626" y="0"/>
          <a:ext cx="2383854" cy="468312"/>
        </a:xfrm>
        <a:prstGeom prst="chevron">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42672" rIns="21336" bIns="42672" numCol="1" spcCol="1270" anchor="ctr" anchorCtr="0">
          <a:noAutofit/>
        </a:bodyPr>
        <a:lstStyle/>
        <a:p>
          <a:pPr marL="0" lvl="0" indent="0" algn="ctr" defTabSz="711200">
            <a:lnSpc>
              <a:spcPct val="90000"/>
            </a:lnSpc>
            <a:spcBef>
              <a:spcPct val="0"/>
            </a:spcBef>
            <a:spcAft>
              <a:spcPct val="35000"/>
            </a:spcAft>
            <a:buNone/>
          </a:pPr>
          <a:r>
            <a:rPr lang="en-US" sz="1600" b="1" kern="1200">
              <a:latin typeface="Barlow" panose="00000500000000000000" pitchFamily="2" charset="0"/>
            </a:rPr>
            <a:t>Loan Servicer</a:t>
          </a:r>
          <a:endParaRPr lang="en-US" sz="1600" kern="1200">
            <a:latin typeface="Barlow" panose="00000500000000000000" pitchFamily="2" charset="0"/>
          </a:endParaRPr>
        </a:p>
      </dsp:txBody>
      <dsp:txXfrm>
        <a:off x="5957782" y="0"/>
        <a:ext cx="1915542" cy="4683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FCFDC-CC41-4A70-A845-4112BF36A80A}">
      <dsp:nvSpPr>
        <dsp:cNvPr id="0" name=""/>
        <dsp:cNvSpPr/>
      </dsp:nvSpPr>
      <dsp:spPr>
        <a:xfrm>
          <a:off x="0" y="410"/>
          <a:ext cx="4724399" cy="1065979"/>
        </a:xfrm>
        <a:prstGeom prst="roundRect">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Barlow" panose="00000500000000000000" pitchFamily="2" charset="0"/>
            </a:rPr>
            <a:t>Tip: </a:t>
          </a:r>
          <a:r>
            <a:rPr lang="en-US" sz="1600" kern="1200">
              <a:solidFill>
                <a:schemeClr val="tx1"/>
              </a:solidFill>
              <a:latin typeface="Barlow" panose="00000500000000000000" pitchFamily="2" charset="0"/>
            </a:rPr>
            <a:t>If you help a borrower consolidate without the help of the debt collector, they may be able to save on collection fees. This can be a few thousand dollars saved!</a:t>
          </a:r>
        </a:p>
      </dsp:txBody>
      <dsp:txXfrm>
        <a:off x="52037" y="52447"/>
        <a:ext cx="4620325" cy="96190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2" y="5"/>
            <a:ext cx="3077739" cy="469585"/>
          </a:xfrm>
          <a:prstGeom prst="rect">
            <a:avLst/>
          </a:prstGeom>
          <a:noFill/>
          <a:ln w="9525">
            <a:noFill/>
            <a:miter lim="800000"/>
            <a:headEnd/>
            <a:tailEnd/>
          </a:ln>
          <a:effectLst/>
        </p:spPr>
        <p:txBody>
          <a:bodyPr vert="horz" wrap="square" lIns="94021" tIns="47011" rIns="94021" bIns="47011" numCol="1" anchor="t" anchorCtr="0" compatLnSpc="1">
            <a:prstTxWarp prst="textNoShape">
              <a:avLst/>
            </a:prstTxWarp>
          </a:bodyPr>
          <a:lstStyle>
            <a:lvl1pPr eaLnBrk="0" hangingPunct="0">
              <a:defRPr sz="1200">
                <a:latin typeface="Arial" charset="0"/>
              </a:defRPr>
            </a:lvl1pPr>
          </a:lstStyle>
          <a:p>
            <a:pPr>
              <a:defRPr/>
            </a:pPr>
            <a:endParaRPr lang="en-US"/>
          </a:p>
        </p:txBody>
      </p:sp>
      <p:sp>
        <p:nvSpPr>
          <p:cNvPr id="37892" name="Rectangle 4"/>
          <p:cNvSpPr>
            <a:spLocks noGrp="1" noChangeArrowheads="1"/>
          </p:cNvSpPr>
          <p:nvPr>
            <p:ph type="ftr" sz="quarter" idx="2"/>
          </p:nvPr>
        </p:nvSpPr>
        <p:spPr bwMode="auto">
          <a:xfrm>
            <a:off x="2" y="8917281"/>
            <a:ext cx="3077739" cy="469585"/>
          </a:xfrm>
          <a:prstGeom prst="rect">
            <a:avLst/>
          </a:prstGeom>
          <a:noFill/>
          <a:ln w="9525">
            <a:noFill/>
            <a:miter lim="800000"/>
            <a:headEnd/>
            <a:tailEnd/>
          </a:ln>
          <a:effectLst/>
        </p:spPr>
        <p:txBody>
          <a:bodyPr vert="horz" wrap="square" lIns="94021" tIns="47011" rIns="94021" bIns="47011" numCol="1" anchor="b" anchorCtr="0" compatLnSpc="1">
            <a:prstTxWarp prst="textNoShape">
              <a:avLst/>
            </a:prstTxWarp>
          </a:bodyPr>
          <a:lstStyle>
            <a:lvl1pPr eaLnBrk="0" hangingPunct="0">
              <a:defRPr sz="1200">
                <a:latin typeface="Arial" charset="0"/>
              </a:defRPr>
            </a:lvl1pPr>
          </a:lstStyle>
          <a:p>
            <a:pPr>
              <a:defRPr/>
            </a:pPr>
            <a:endParaRPr lang="en-US"/>
          </a:p>
        </p:txBody>
      </p:sp>
      <p:sp>
        <p:nvSpPr>
          <p:cNvPr id="37893" name="Rectangle 5"/>
          <p:cNvSpPr>
            <a:spLocks noGrp="1" noChangeArrowheads="1"/>
          </p:cNvSpPr>
          <p:nvPr>
            <p:ph type="sldNum" sz="quarter" idx="3"/>
          </p:nvPr>
        </p:nvSpPr>
        <p:spPr bwMode="auto">
          <a:xfrm>
            <a:off x="4023096" y="8917281"/>
            <a:ext cx="3077739" cy="469585"/>
          </a:xfrm>
          <a:prstGeom prst="rect">
            <a:avLst/>
          </a:prstGeom>
          <a:noFill/>
          <a:ln w="9525">
            <a:noFill/>
            <a:miter lim="800000"/>
            <a:headEnd/>
            <a:tailEnd/>
          </a:ln>
          <a:effectLst/>
        </p:spPr>
        <p:txBody>
          <a:bodyPr vert="horz" wrap="square" lIns="94021" tIns="47011" rIns="94021" bIns="47011" numCol="1" anchor="b" anchorCtr="0" compatLnSpc="1">
            <a:prstTxWarp prst="textNoShape">
              <a:avLst/>
            </a:prstTxWarp>
          </a:bodyPr>
          <a:lstStyle>
            <a:lvl1pPr algn="r" eaLnBrk="0" hangingPunct="0">
              <a:defRPr sz="1200">
                <a:latin typeface="Arial" charset="0"/>
              </a:defRPr>
            </a:lvl1pPr>
          </a:lstStyle>
          <a:p>
            <a:pPr>
              <a:defRPr/>
            </a:pPr>
            <a:fld id="{E3FBC9FC-EFC8-4F45-BB74-305A0754E61E}" type="slidenum">
              <a:rPr lang="en-US"/>
              <a:pPr>
                <a:defRPr/>
              </a:pPr>
              <a:t>‹#›</a:t>
            </a:fld>
            <a:endParaRPr lang="en-US"/>
          </a:p>
        </p:txBody>
      </p:sp>
    </p:spTree>
    <p:extLst>
      <p:ext uri="{BB962C8B-B14F-4D97-AF65-F5344CB8AC3E}">
        <p14:creationId xmlns:p14="http://schemas.microsoft.com/office/powerpoint/2010/main" val="433307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5"/>
            <a:ext cx="3077739" cy="469585"/>
          </a:xfrm>
          <a:prstGeom prst="rect">
            <a:avLst/>
          </a:prstGeom>
        </p:spPr>
        <p:txBody>
          <a:bodyPr vert="horz" lIns="94021" tIns="47011" rIns="94021" bIns="470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3096" y="5"/>
            <a:ext cx="3077739" cy="469585"/>
          </a:xfrm>
          <a:prstGeom prst="rect">
            <a:avLst/>
          </a:prstGeom>
        </p:spPr>
        <p:txBody>
          <a:bodyPr vert="horz" lIns="94021" tIns="47011" rIns="94021" bIns="47011" rtlCol="0"/>
          <a:lstStyle>
            <a:lvl1pPr algn="r" fontAlgn="auto">
              <a:spcBef>
                <a:spcPts val="0"/>
              </a:spcBef>
              <a:spcAft>
                <a:spcPts val="0"/>
              </a:spcAft>
              <a:defRPr sz="1200">
                <a:latin typeface="+mn-lt"/>
              </a:defRPr>
            </a:lvl1pPr>
          </a:lstStyle>
          <a:p>
            <a:pPr>
              <a:defRPr/>
            </a:pPr>
            <a:fld id="{1AC70344-9F00-4CB0-929B-9E9F1C41768E}" type="datetimeFigureOut">
              <a:rPr lang="en-US"/>
              <a:pPr>
                <a:defRPr/>
              </a:pPr>
              <a:t>11/3/2021</a:t>
            </a:fld>
            <a:endParaRPr lang="en-US"/>
          </a:p>
        </p:txBody>
      </p:sp>
      <p:sp>
        <p:nvSpPr>
          <p:cNvPr id="4" name="Slide Image Placeholder 3"/>
          <p:cNvSpPr>
            <a:spLocks noGrp="1" noRot="1" noChangeAspect="1"/>
          </p:cNvSpPr>
          <p:nvPr>
            <p:ph type="sldImg" idx="2"/>
          </p:nvPr>
        </p:nvSpPr>
        <p:spPr>
          <a:xfrm>
            <a:off x="1204913" y="703263"/>
            <a:ext cx="4692650" cy="3521075"/>
          </a:xfrm>
          <a:prstGeom prst="rect">
            <a:avLst/>
          </a:prstGeom>
          <a:noFill/>
          <a:ln w="12700">
            <a:solidFill>
              <a:prstClr val="black"/>
            </a:solidFill>
          </a:ln>
        </p:spPr>
        <p:txBody>
          <a:bodyPr vert="horz" lIns="94021" tIns="47011" rIns="94021" bIns="47011" rtlCol="0" anchor="ctr"/>
          <a:lstStyle/>
          <a:p>
            <a:pPr lvl="0"/>
            <a:endParaRPr lang="en-US" noProof="0"/>
          </a:p>
        </p:txBody>
      </p:sp>
      <p:sp>
        <p:nvSpPr>
          <p:cNvPr id="5" name="Notes Placeholder 4"/>
          <p:cNvSpPr>
            <a:spLocks noGrp="1"/>
          </p:cNvSpPr>
          <p:nvPr>
            <p:ph type="body" sz="quarter" idx="3"/>
          </p:nvPr>
        </p:nvSpPr>
        <p:spPr>
          <a:xfrm>
            <a:off x="710249" y="4460261"/>
            <a:ext cx="5681980" cy="4224652"/>
          </a:xfrm>
          <a:prstGeom prst="rect">
            <a:avLst/>
          </a:prstGeom>
        </p:spPr>
        <p:txBody>
          <a:bodyPr vert="horz" lIns="94021" tIns="47011" rIns="94021" bIns="470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917281"/>
            <a:ext cx="3077739" cy="469585"/>
          </a:xfrm>
          <a:prstGeom prst="rect">
            <a:avLst/>
          </a:prstGeom>
        </p:spPr>
        <p:txBody>
          <a:bodyPr vert="horz" lIns="94021" tIns="47011" rIns="94021" bIns="47011" rtlCol="0" anchor="b"/>
          <a:lstStyle>
            <a:lvl1pPr algn="l" fontAlgn="auto">
              <a:spcBef>
                <a:spcPts val="0"/>
              </a:spcBef>
              <a:spcAft>
                <a:spcPts val="0"/>
              </a:spcAft>
              <a:defRPr sz="1200">
                <a:latin typeface="+mn-lt"/>
              </a:defRPr>
            </a:lvl1pPr>
          </a:lstStyle>
          <a:p>
            <a:pPr>
              <a:defRPr/>
            </a:pPr>
            <a:r>
              <a:rPr lang="en-US"/>
              <a:t>WWW.CSSNY.ORG</a:t>
            </a:r>
          </a:p>
        </p:txBody>
      </p:sp>
      <p:sp>
        <p:nvSpPr>
          <p:cNvPr id="7" name="Slide Number Placeholder 6"/>
          <p:cNvSpPr>
            <a:spLocks noGrp="1"/>
          </p:cNvSpPr>
          <p:nvPr>
            <p:ph type="sldNum" sz="quarter" idx="5"/>
          </p:nvPr>
        </p:nvSpPr>
        <p:spPr>
          <a:xfrm>
            <a:off x="4023096" y="8917281"/>
            <a:ext cx="3077739" cy="469585"/>
          </a:xfrm>
          <a:prstGeom prst="rect">
            <a:avLst/>
          </a:prstGeom>
        </p:spPr>
        <p:txBody>
          <a:bodyPr vert="horz" lIns="94021" tIns="47011" rIns="94021" bIns="47011" rtlCol="0" anchor="b"/>
          <a:lstStyle>
            <a:lvl1pPr algn="r" fontAlgn="auto">
              <a:spcBef>
                <a:spcPts val="0"/>
              </a:spcBef>
              <a:spcAft>
                <a:spcPts val="0"/>
              </a:spcAft>
              <a:defRPr sz="1200">
                <a:latin typeface="+mn-lt"/>
              </a:defRPr>
            </a:lvl1pPr>
          </a:lstStyle>
          <a:p>
            <a:pPr>
              <a:defRPr/>
            </a:pPr>
            <a:fld id="{B3DDFF8D-FA81-4184-9B11-5F885686F125}" type="slidenum">
              <a:rPr lang="en-US"/>
              <a:pPr>
                <a:defRPr/>
              </a:pPr>
              <a:t>‹#›</a:t>
            </a:fld>
            <a:endParaRPr lang="en-US"/>
          </a:p>
        </p:txBody>
      </p:sp>
    </p:spTree>
    <p:extLst>
      <p:ext uri="{BB962C8B-B14F-4D97-AF65-F5344CB8AC3E}">
        <p14:creationId xmlns:p14="http://schemas.microsoft.com/office/powerpoint/2010/main" val="851128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a:t>
            </a:fld>
            <a:endParaRPr lang="en-US"/>
          </a:p>
        </p:txBody>
      </p:sp>
    </p:spTree>
    <p:extLst>
      <p:ext uri="{BB962C8B-B14F-4D97-AF65-F5344CB8AC3E}">
        <p14:creationId xmlns:p14="http://schemas.microsoft.com/office/powerpoint/2010/main" val="2236735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32</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12" charset="-128"/>
            </a:endParaRPr>
          </a:p>
        </p:txBody>
      </p:sp>
    </p:spTree>
    <p:extLst>
      <p:ext uri="{BB962C8B-B14F-4D97-AF65-F5344CB8AC3E}">
        <p14:creationId xmlns:p14="http://schemas.microsoft.com/office/powerpoint/2010/main" val="2297195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33</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12" charset="-128"/>
            </a:endParaRPr>
          </a:p>
        </p:txBody>
      </p:sp>
    </p:spTree>
    <p:extLst>
      <p:ext uri="{BB962C8B-B14F-4D97-AF65-F5344CB8AC3E}">
        <p14:creationId xmlns:p14="http://schemas.microsoft.com/office/powerpoint/2010/main" val="69472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34</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12" charset="-128"/>
            </a:endParaRPr>
          </a:p>
        </p:txBody>
      </p:sp>
    </p:spTree>
    <p:extLst>
      <p:ext uri="{BB962C8B-B14F-4D97-AF65-F5344CB8AC3E}">
        <p14:creationId xmlns:p14="http://schemas.microsoft.com/office/powerpoint/2010/main" val="595773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35</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12" charset="-128"/>
            </a:endParaRPr>
          </a:p>
        </p:txBody>
      </p:sp>
    </p:spTree>
    <p:extLst>
      <p:ext uri="{BB962C8B-B14F-4D97-AF65-F5344CB8AC3E}">
        <p14:creationId xmlns:p14="http://schemas.microsoft.com/office/powerpoint/2010/main" val="367076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36</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12" charset="-128"/>
            </a:endParaRPr>
          </a:p>
        </p:txBody>
      </p:sp>
    </p:spTree>
    <p:extLst>
      <p:ext uri="{BB962C8B-B14F-4D97-AF65-F5344CB8AC3E}">
        <p14:creationId xmlns:p14="http://schemas.microsoft.com/office/powerpoint/2010/main" val="142658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43</a:t>
            </a:fld>
            <a:endParaRPr lang="en-US"/>
          </a:p>
        </p:txBody>
      </p:sp>
    </p:spTree>
    <p:extLst>
      <p:ext uri="{BB962C8B-B14F-4D97-AF65-F5344CB8AC3E}">
        <p14:creationId xmlns:p14="http://schemas.microsoft.com/office/powerpoint/2010/main" val="31333703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44</a:t>
            </a:fld>
            <a:endParaRPr lang="en-US"/>
          </a:p>
        </p:txBody>
      </p:sp>
    </p:spTree>
    <p:extLst>
      <p:ext uri="{BB962C8B-B14F-4D97-AF65-F5344CB8AC3E}">
        <p14:creationId xmlns:p14="http://schemas.microsoft.com/office/powerpoint/2010/main" val="4005398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45</a:t>
            </a:fld>
            <a:endParaRPr lang="en-US"/>
          </a:p>
        </p:txBody>
      </p:sp>
    </p:spTree>
    <p:extLst>
      <p:ext uri="{BB962C8B-B14F-4D97-AF65-F5344CB8AC3E}">
        <p14:creationId xmlns:p14="http://schemas.microsoft.com/office/powerpoint/2010/main" val="429913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49</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12" charset="-128"/>
            </a:endParaRPr>
          </a:p>
        </p:txBody>
      </p:sp>
    </p:spTree>
    <p:extLst>
      <p:ext uri="{BB962C8B-B14F-4D97-AF65-F5344CB8AC3E}">
        <p14:creationId xmlns:p14="http://schemas.microsoft.com/office/powerpoint/2010/main" val="3357963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50</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12" charset="-128"/>
            </a:endParaRPr>
          </a:p>
        </p:txBody>
      </p:sp>
    </p:spTree>
    <p:extLst>
      <p:ext uri="{BB962C8B-B14F-4D97-AF65-F5344CB8AC3E}">
        <p14:creationId xmlns:p14="http://schemas.microsoft.com/office/powerpoint/2010/main" val="1668238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a:t>
            </a:fld>
            <a:endParaRPr lang="en-US"/>
          </a:p>
        </p:txBody>
      </p:sp>
    </p:spTree>
    <p:extLst>
      <p:ext uri="{BB962C8B-B14F-4D97-AF65-F5344CB8AC3E}">
        <p14:creationId xmlns:p14="http://schemas.microsoft.com/office/powerpoint/2010/main" val="1980628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51</a:t>
            </a:fld>
            <a:endParaRPr lang="en-US"/>
          </a:p>
        </p:txBody>
      </p:sp>
    </p:spTree>
    <p:extLst>
      <p:ext uri="{BB962C8B-B14F-4D97-AF65-F5344CB8AC3E}">
        <p14:creationId xmlns:p14="http://schemas.microsoft.com/office/powerpoint/2010/main" val="1743550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52</a:t>
            </a:fld>
            <a:endParaRPr lang="en-US"/>
          </a:p>
        </p:txBody>
      </p:sp>
    </p:spTree>
    <p:extLst>
      <p:ext uri="{BB962C8B-B14F-4D97-AF65-F5344CB8AC3E}">
        <p14:creationId xmlns:p14="http://schemas.microsoft.com/office/powerpoint/2010/main" val="1530673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53</a:t>
            </a:fld>
            <a:endParaRPr lang="en-US"/>
          </a:p>
        </p:txBody>
      </p:sp>
    </p:spTree>
    <p:extLst>
      <p:ext uri="{BB962C8B-B14F-4D97-AF65-F5344CB8AC3E}">
        <p14:creationId xmlns:p14="http://schemas.microsoft.com/office/powerpoint/2010/main" val="358604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3DDFF8D-FA81-4184-9B11-5F885686F125}" type="slidenum">
              <a:rPr lang="en-US" smtClean="0"/>
              <a:pPr>
                <a:defRPr/>
              </a:pPr>
              <a:t>3</a:t>
            </a:fld>
            <a:endParaRPr lang="en-US"/>
          </a:p>
        </p:txBody>
      </p:sp>
    </p:spTree>
    <p:extLst>
      <p:ext uri="{BB962C8B-B14F-4D97-AF65-F5344CB8AC3E}">
        <p14:creationId xmlns:p14="http://schemas.microsoft.com/office/powerpoint/2010/main" val="391592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10</a:t>
            </a:fld>
            <a:endParaRPr lang="en-US"/>
          </a:p>
        </p:txBody>
      </p:sp>
    </p:spTree>
    <p:extLst>
      <p:ext uri="{BB962C8B-B14F-4D97-AF65-F5344CB8AC3E}">
        <p14:creationId xmlns:p14="http://schemas.microsoft.com/office/powerpoint/2010/main" val="284486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14</a:t>
            </a:fld>
            <a:endParaRPr lang="en-US"/>
          </a:p>
        </p:txBody>
      </p:sp>
    </p:spTree>
    <p:extLst>
      <p:ext uri="{BB962C8B-B14F-4D97-AF65-F5344CB8AC3E}">
        <p14:creationId xmlns:p14="http://schemas.microsoft.com/office/powerpoint/2010/main" val="1422705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3BCAFC-E7A6-4153-B056-A8C78234ED94}" type="slidenum">
              <a:rPr lang="en-US" smtClean="0"/>
              <a:t>24</a:t>
            </a:fld>
            <a:endParaRPr lang="en-US"/>
          </a:p>
        </p:txBody>
      </p:sp>
    </p:spTree>
    <p:extLst>
      <p:ext uri="{BB962C8B-B14F-4D97-AF65-F5344CB8AC3E}">
        <p14:creationId xmlns:p14="http://schemas.microsoft.com/office/powerpoint/2010/main" val="264342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B3DDFF8D-FA81-4184-9B11-5F885686F125}" type="slidenum">
              <a:rPr lang="en-US" smtClean="0"/>
              <a:pPr>
                <a:defRPr/>
              </a:pPr>
              <a:t>28</a:t>
            </a:fld>
            <a:endParaRPr lang="en-US"/>
          </a:p>
        </p:txBody>
      </p:sp>
    </p:spTree>
    <p:extLst>
      <p:ext uri="{BB962C8B-B14F-4D97-AF65-F5344CB8AC3E}">
        <p14:creationId xmlns:p14="http://schemas.microsoft.com/office/powerpoint/2010/main" val="3062276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29</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12" charset="-128"/>
            </a:endParaRPr>
          </a:p>
        </p:txBody>
      </p:sp>
    </p:spTree>
    <p:extLst>
      <p:ext uri="{BB962C8B-B14F-4D97-AF65-F5344CB8AC3E}">
        <p14:creationId xmlns:p14="http://schemas.microsoft.com/office/powerpoint/2010/main" val="1393130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1CB2B-3335-4028-8A6E-429BAD75D054}" type="slidenum">
              <a:rPr lang="en-US" smtClean="0">
                <a:ea typeface="ＭＳ Ｐゴシック" pitchFamily="112" charset="-128"/>
              </a:rPr>
              <a:pPr fontAlgn="base">
                <a:spcBef>
                  <a:spcPct val="0"/>
                </a:spcBef>
                <a:spcAft>
                  <a:spcPct val="0"/>
                </a:spcAft>
                <a:defRPr/>
              </a:pPr>
              <a:t>30</a:t>
            </a:fld>
            <a:endParaRPr lang="en-US">
              <a:ea typeface="ＭＳ Ｐゴシック" pitchFamily="112" charset="-128"/>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12" charset="-128"/>
            </a:endParaRPr>
          </a:p>
        </p:txBody>
      </p:sp>
    </p:spTree>
    <p:extLst>
      <p:ext uri="{BB962C8B-B14F-4D97-AF65-F5344CB8AC3E}">
        <p14:creationId xmlns:p14="http://schemas.microsoft.com/office/powerpoint/2010/main" val="3804731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5F905B45-7E03-489C-AA6D-8DE1647647BE}"/>
              </a:ext>
            </a:extLst>
          </p:cNvPr>
          <p:cNvSpPr/>
          <p:nvPr userDrawn="1"/>
        </p:nvSpPr>
        <p:spPr>
          <a:xfrm rot="5400000">
            <a:off x="74066" y="-78334"/>
            <a:ext cx="4038600" cy="4195267"/>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9" descr="css_RED_mac-[Converted]"/>
          <p:cNvPicPr>
            <a:picLocks noChangeAspect="1" noChangeArrowheads="1"/>
          </p:cNvPicPr>
          <p:nvPr userDrawn="1"/>
        </p:nvPicPr>
        <p:blipFill>
          <a:blip r:embed="rId2" cstate="print"/>
          <a:srcRect/>
          <a:stretch>
            <a:fillRect/>
          </a:stretch>
        </p:blipFill>
        <p:spPr bwMode="auto">
          <a:xfrm>
            <a:off x="533400" y="5767426"/>
            <a:ext cx="1490296" cy="685800"/>
          </a:xfrm>
          <a:prstGeom prst="rect">
            <a:avLst/>
          </a:prstGeom>
          <a:noFill/>
          <a:ln w="9525">
            <a:noFill/>
            <a:miter lim="800000"/>
            <a:headEnd/>
            <a:tailEnd/>
          </a:ln>
        </p:spPr>
      </p:pic>
      <p:sp>
        <p:nvSpPr>
          <p:cNvPr id="2" name="Title 1"/>
          <p:cNvSpPr>
            <a:spLocks noGrp="1"/>
          </p:cNvSpPr>
          <p:nvPr>
            <p:ph type="ctrTitle"/>
          </p:nvPr>
        </p:nvSpPr>
        <p:spPr>
          <a:xfrm>
            <a:off x="2209800" y="1936369"/>
            <a:ext cx="6477000" cy="1849016"/>
          </a:xfrm>
        </p:spPr>
        <p:txBody>
          <a:bodyPr>
            <a:normAutofit/>
          </a:bodyPr>
          <a:lstStyle>
            <a:lvl1pPr algn="l">
              <a:defRPr sz="3600" b="0">
                <a:solidFill>
                  <a:srgbClr val="05692F"/>
                </a:solidFill>
                <a:latin typeface="Barlow ExtraBold" panose="00000900000000000000" pitchFamily="2" charset="0"/>
              </a:defRPr>
            </a:lvl1pPr>
          </a:lstStyle>
          <a:p>
            <a:r>
              <a:rPr lang="en-US"/>
              <a:t>Click to edit Master title style</a:t>
            </a:r>
          </a:p>
        </p:txBody>
      </p:sp>
      <p:sp>
        <p:nvSpPr>
          <p:cNvPr id="3" name="Subtitle 2"/>
          <p:cNvSpPr>
            <a:spLocks noGrp="1"/>
          </p:cNvSpPr>
          <p:nvPr>
            <p:ph type="subTitle" idx="1"/>
          </p:nvPr>
        </p:nvSpPr>
        <p:spPr>
          <a:xfrm>
            <a:off x="2209800" y="3934827"/>
            <a:ext cx="6400800" cy="685800"/>
          </a:xfrm>
        </p:spPr>
        <p:txBody>
          <a:bodyPr>
            <a:normAutofit/>
          </a:bodyPr>
          <a:lstStyle>
            <a:lvl1pPr marL="0" indent="0" algn="l">
              <a:buNone/>
              <a:defRPr sz="1800" b="1">
                <a:solidFill>
                  <a:srgbClr val="414042"/>
                </a:solidFill>
                <a:latin typeface="Barlow" panose="00000500000000000000" pitchFamily="2"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1" name="Text Placeholder 10"/>
          <p:cNvSpPr>
            <a:spLocks noGrp="1"/>
          </p:cNvSpPr>
          <p:nvPr>
            <p:ph type="body" sz="quarter" idx="10"/>
          </p:nvPr>
        </p:nvSpPr>
        <p:spPr>
          <a:xfrm>
            <a:off x="2209800" y="4770069"/>
            <a:ext cx="4648200" cy="457200"/>
          </a:xfrm>
        </p:spPr>
        <p:txBody>
          <a:bodyPr>
            <a:normAutofit/>
          </a:bodyPr>
          <a:lstStyle>
            <a:lvl1pPr algn="l">
              <a:buNone/>
              <a:defRPr sz="1400" b="0">
                <a:solidFill>
                  <a:srgbClr val="414042"/>
                </a:solidFill>
                <a:latin typeface="Barlow" panose="00000500000000000000" pitchFamily="2" charset="0"/>
              </a:defRPr>
            </a:lvl1pPr>
            <a:lvl2pPr algn="l">
              <a:buNone/>
              <a:defRPr sz="1400">
                <a:latin typeface="HelveticaNeue BoldCond" pitchFamily="2" charset="0"/>
              </a:defRPr>
            </a:lvl2pPr>
            <a:lvl3pPr algn="l">
              <a:buNone/>
              <a:defRPr sz="1400">
                <a:latin typeface="HelveticaNeue BoldCond" pitchFamily="2" charset="0"/>
              </a:defRPr>
            </a:lvl3pPr>
            <a:lvl4pPr algn="l">
              <a:buNone/>
              <a:defRPr sz="1400">
                <a:latin typeface="HelveticaNeue BoldCond" pitchFamily="2" charset="0"/>
              </a:defRPr>
            </a:lvl4pPr>
            <a:lvl5pPr algn="l">
              <a:buNone/>
              <a:defRPr sz="1400">
                <a:latin typeface="HelveticaNeue BoldCond" pitchFamily="2" charset="0"/>
              </a:defRPr>
            </a:lvl5pPr>
          </a:lstStyle>
          <a:p>
            <a:pPr lvl="0"/>
            <a:r>
              <a:rPr lang="en-US"/>
              <a:t>Click to edit Master text styles</a:t>
            </a:r>
          </a:p>
        </p:txBody>
      </p:sp>
      <p:pic>
        <p:nvPicPr>
          <p:cNvPr id="10" name="Picture 9" descr="A close up of a logo&#10;&#10;Description automatically generated">
            <a:extLst>
              <a:ext uri="{FF2B5EF4-FFF2-40B4-BE49-F238E27FC236}">
                <a16:creationId xmlns:a16="http://schemas.microsoft.com/office/drawing/2014/main" id="{CE576E40-0C4A-433B-8C4C-1CA6AA1973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341373"/>
            <a:ext cx="1831852" cy="1258827"/>
          </a:xfrm>
          <a:prstGeom prst="rect">
            <a:avLst/>
          </a:prstGeom>
        </p:spPr>
      </p:pic>
      <p:sp>
        <p:nvSpPr>
          <p:cNvPr id="12" name="Right Triangle 11">
            <a:extLst>
              <a:ext uri="{FF2B5EF4-FFF2-40B4-BE49-F238E27FC236}">
                <a16:creationId xmlns:a16="http://schemas.microsoft.com/office/drawing/2014/main" id="{EDC11A1B-AAD6-4765-AB25-2421846F66BB}"/>
              </a:ext>
            </a:extLst>
          </p:cNvPr>
          <p:cNvSpPr/>
          <p:nvPr userDrawn="1"/>
        </p:nvSpPr>
        <p:spPr>
          <a:xfrm rot="10800000" flipV="1">
            <a:off x="7391400" y="5174869"/>
            <a:ext cx="1752600" cy="1683131"/>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Tree>
    <p:extLst>
      <p:ext uri="{BB962C8B-B14F-4D97-AF65-F5344CB8AC3E}">
        <p14:creationId xmlns:p14="http://schemas.microsoft.com/office/powerpoint/2010/main" val="66653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8C222-A595-487A-864A-BF01B1659EB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0D9297-D35A-4986-9D9A-DF52DA6F061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73A5DB9-58BB-47A2-BB4C-833E30645B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9" name="Picture 9" descr="css_RED_mac-[Converted]">
            <a:extLst>
              <a:ext uri="{FF2B5EF4-FFF2-40B4-BE49-F238E27FC236}">
                <a16:creationId xmlns:a16="http://schemas.microsoft.com/office/drawing/2014/main" id="{45F82F7C-FD34-432B-9A10-39A2560DDF5B}"/>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3BA2E631-5DE3-42FB-BD71-67D23EF3622F}"/>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2" name="Right Triangle 11">
            <a:extLst>
              <a:ext uri="{FF2B5EF4-FFF2-40B4-BE49-F238E27FC236}">
                <a16:creationId xmlns:a16="http://schemas.microsoft.com/office/drawing/2014/main" id="{54315502-D4A8-495B-84CE-954DC08087B5}"/>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13A94BAD-C3AA-43B5-91AC-CECD3C4D85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808C59CA-B02A-4FA8-AD4B-7F1BDDA25DFE}"/>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88893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30284-F982-4054-88BE-85DEABE8C4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24CF1D3-E895-4C66-B1EB-D4A848E2C0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9" descr="css_RED_mac-[Converted]">
            <a:extLst>
              <a:ext uri="{FF2B5EF4-FFF2-40B4-BE49-F238E27FC236}">
                <a16:creationId xmlns:a16="http://schemas.microsoft.com/office/drawing/2014/main" id="{51FE1CD7-3FD3-4F38-8F93-24F00D3F9841}"/>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1B0F1CE0-3F6E-4AAC-B1B0-7427FAD0B548}"/>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1" name="Right Triangle 10">
            <a:extLst>
              <a:ext uri="{FF2B5EF4-FFF2-40B4-BE49-F238E27FC236}">
                <a16:creationId xmlns:a16="http://schemas.microsoft.com/office/drawing/2014/main" id="{71EBF658-8477-45DF-9B2F-C3B5F09CA6AE}"/>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ECDA8CC-DB46-4FBF-AE8A-8F682A4BC24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3" name="Slide Number Placeholder 5">
            <a:extLst>
              <a:ext uri="{FF2B5EF4-FFF2-40B4-BE49-F238E27FC236}">
                <a16:creationId xmlns:a16="http://schemas.microsoft.com/office/drawing/2014/main" id="{F72BA6D2-2476-40E4-A66D-DD27274E1607}"/>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3727897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2F16F9-0614-4A1D-A0F9-7C029983CC2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741DC0-892E-42D6-AEDA-8A9B90E986A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9" descr="css_RED_mac-[Converted]">
            <a:extLst>
              <a:ext uri="{FF2B5EF4-FFF2-40B4-BE49-F238E27FC236}">
                <a16:creationId xmlns:a16="http://schemas.microsoft.com/office/drawing/2014/main" id="{09611216-C6DD-4F2E-A874-968EC062D04F}"/>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4DA9F28A-5DE6-4EFC-AFBC-2B7ECA63C419}"/>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1" name="Right Triangle 10">
            <a:extLst>
              <a:ext uri="{FF2B5EF4-FFF2-40B4-BE49-F238E27FC236}">
                <a16:creationId xmlns:a16="http://schemas.microsoft.com/office/drawing/2014/main" id="{93ECDE7E-ED59-40A3-BBCB-F0E4DE783D21}"/>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13A1A57-BCB8-4BF4-BFB6-5D5F4666609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3" name="Slide Number Placeholder 5">
            <a:extLst>
              <a:ext uri="{FF2B5EF4-FFF2-40B4-BE49-F238E27FC236}">
                <a16:creationId xmlns:a16="http://schemas.microsoft.com/office/drawing/2014/main" id="{6329D740-EF81-4E0B-80B2-138075A52AF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1335702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33400" y="6248400"/>
            <a:ext cx="1075943" cy="496811"/>
          </a:xfrm>
          <a:prstGeom prst="rect">
            <a:avLst/>
          </a:prstGeom>
        </p:spPr>
      </p:pic>
      <p:sp>
        <p:nvSpPr>
          <p:cNvPr id="17" name="bg object 17"/>
          <p:cNvSpPr/>
          <p:nvPr/>
        </p:nvSpPr>
        <p:spPr>
          <a:xfrm>
            <a:off x="7696196" y="5562600"/>
            <a:ext cx="1447800" cy="1295400"/>
          </a:xfrm>
          <a:custGeom>
            <a:avLst/>
            <a:gdLst/>
            <a:ahLst/>
            <a:cxnLst/>
            <a:rect l="l" t="t" r="r" b="b"/>
            <a:pathLst>
              <a:path w="1447800" h="1295400">
                <a:moveTo>
                  <a:pt x="1447800" y="0"/>
                </a:moveTo>
                <a:lnTo>
                  <a:pt x="0" y="1295400"/>
                </a:lnTo>
                <a:lnTo>
                  <a:pt x="1447800" y="1295400"/>
                </a:lnTo>
                <a:lnTo>
                  <a:pt x="1447800" y="0"/>
                </a:lnTo>
                <a:close/>
              </a:path>
            </a:pathLst>
          </a:custGeom>
          <a:solidFill>
            <a:srgbClr val="414042">
              <a:alpha val="10194"/>
            </a:srgbClr>
          </a:solidFill>
        </p:spPr>
        <p:txBody>
          <a:bodyPr wrap="square" lIns="0" tIns="0" rIns="0" bIns="0" rtlCol="0"/>
          <a:lstStyle/>
          <a:p>
            <a:endParaRPr/>
          </a:p>
        </p:txBody>
      </p:sp>
      <p:sp>
        <p:nvSpPr>
          <p:cNvPr id="18" name="bg object 18"/>
          <p:cNvSpPr/>
          <p:nvPr/>
        </p:nvSpPr>
        <p:spPr>
          <a:xfrm>
            <a:off x="0" y="0"/>
            <a:ext cx="3352800" cy="3124200"/>
          </a:xfrm>
          <a:custGeom>
            <a:avLst/>
            <a:gdLst/>
            <a:ahLst/>
            <a:cxnLst/>
            <a:rect l="l" t="t" r="r" b="b"/>
            <a:pathLst>
              <a:path w="3352800" h="3124200">
                <a:moveTo>
                  <a:pt x="3352800" y="0"/>
                </a:moveTo>
                <a:lnTo>
                  <a:pt x="0" y="0"/>
                </a:lnTo>
                <a:lnTo>
                  <a:pt x="0" y="3124200"/>
                </a:lnTo>
                <a:lnTo>
                  <a:pt x="3352800" y="0"/>
                </a:lnTo>
                <a:close/>
              </a:path>
            </a:pathLst>
          </a:custGeom>
          <a:solidFill>
            <a:srgbClr val="056839">
              <a:alpha val="10194"/>
            </a:srgbClr>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1905000" y="6257544"/>
            <a:ext cx="2285999" cy="496811"/>
          </a:xfrm>
          <a:prstGeom prst="rect">
            <a:avLst/>
          </a:prstGeom>
        </p:spPr>
      </p:pic>
      <p:sp>
        <p:nvSpPr>
          <p:cNvPr id="2" name="Holder 2"/>
          <p:cNvSpPr>
            <a:spLocks noGrp="1"/>
          </p:cNvSpPr>
          <p:nvPr>
            <p:ph type="ctrTitle"/>
          </p:nvPr>
        </p:nvSpPr>
        <p:spPr>
          <a:xfrm>
            <a:off x="702627" y="3569696"/>
            <a:ext cx="7738744" cy="138239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702627" y="3569696"/>
            <a:ext cx="7738744" cy="13823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6" name="Holder 6"/>
          <p:cNvSpPr>
            <a:spLocks noGrp="1"/>
          </p:cNvSpPr>
          <p:nvPr>
            <p:ph type="sldNum" sz="quarter" idx="7"/>
          </p:nvPr>
        </p:nvSpPr>
        <p:spPr/>
        <p:txBody>
          <a:bodyPr lIns="0" tIns="0" rIns="0" bIns="0"/>
          <a:lstStyle>
            <a:lvl1pPr>
              <a:defRPr sz="1100" b="0" i="0">
                <a:solidFill>
                  <a:srgbClr val="414042"/>
                </a:solidFill>
                <a:latin typeface="Barlow"/>
                <a:cs typeface="Barlow"/>
              </a:defRPr>
            </a:lvl1pPr>
          </a:lstStyle>
          <a:p>
            <a:pPr marL="38100">
              <a:lnSpc>
                <a:spcPct val="100000"/>
              </a:lnSpc>
              <a:spcBef>
                <a:spcPts val="100"/>
              </a:spcBef>
            </a:pPr>
            <a:fld id="{81D60167-4931-47E6-BA6A-407CBD079E47}" type="slidenum">
              <a:rPr dirty="0"/>
              <a:t>‹#›</a:t>
            </a:fld>
            <a:endParaRPr/>
          </a:p>
        </p:txBody>
      </p:sp>
    </p:spTree>
    <p:extLst>
      <p:ext uri="{BB962C8B-B14F-4D97-AF65-F5344CB8AC3E}">
        <p14:creationId xmlns:p14="http://schemas.microsoft.com/office/powerpoint/2010/main" val="141087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414042"/>
                </a:solidFill>
                <a:latin typeface="Barlow"/>
                <a:cs typeface="Barl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6" name="Holder 6"/>
          <p:cNvSpPr>
            <a:spLocks noGrp="1"/>
          </p:cNvSpPr>
          <p:nvPr>
            <p:ph type="sldNum" sz="quarter" idx="7"/>
          </p:nvPr>
        </p:nvSpPr>
        <p:spPr/>
        <p:txBody>
          <a:bodyPr lIns="0" tIns="0" rIns="0" bIns="0"/>
          <a:lstStyle>
            <a:lvl1pPr>
              <a:defRPr sz="1100" b="0" i="0">
                <a:solidFill>
                  <a:srgbClr val="414042"/>
                </a:solidFill>
                <a:latin typeface="Barlow"/>
                <a:cs typeface="Barlow"/>
              </a:defRPr>
            </a:lvl1pPr>
          </a:lstStyle>
          <a:p>
            <a:pPr marL="38100">
              <a:lnSpc>
                <a:spcPct val="100000"/>
              </a:lnSpc>
              <a:spcBef>
                <a:spcPts val="100"/>
              </a:spcBef>
            </a:pPr>
            <a:fld id="{81D60167-4931-47E6-BA6A-407CBD079E47}" type="slidenum">
              <a:rPr dirty="0"/>
              <a:t>‹#›</a:t>
            </a:fld>
            <a:endParaRPr/>
          </a:p>
        </p:txBody>
      </p:sp>
    </p:spTree>
    <p:extLst>
      <p:ext uri="{BB962C8B-B14F-4D97-AF65-F5344CB8AC3E}">
        <p14:creationId xmlns:p14="http://schemas.microsoft.com/office/powerpoint/2010/main" val="614089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300" b="0" i="0">
                <a:solidFill>
                  <a:srgbClr val="414042"/>
                </a:solidFill>
                <a:latin typeface="Barlow"/>
                <a:cs typeface="Barlow"/>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7" name="Holder 7"/>
          <p:cNvSpPr>
            <a:spLocks noGrp="1"/>
          </p:cNvSpPr>
          <p:nvPr>
            <p:ph type="sldNum" sz="quarter" idx="7"/>
          </p:nvPr>
        </p:nvSpPr>
        <p:spPr/>
        <p:txBody>
          <a:bodyPr lIns="0" tIns="0" rIns="0" bIns="0"/>
          <a:lstStyle>
            <a:lvl1pPr>
              <a:defRPr sz="1100" b="0" i="0">
                <a:solidFill>
                  <a:srgbClr val="414042"/>
                </a:solidFill>
                <a:latin typeface="Barlow"/>
                <a:cs typeface="Barlow"/>
              </a:defRPr>
            </a:lvl1pPr>
          </a:lstStyle>
          <a:p>
            <a:pPr marL="38100">
              <a:lnSpc>
                <a:spcPct val="100000"/>
              </a:lnSpc>
              <a:spcBef>
                <a:spcPts val="100"/>
              </a:spcBef>
            </a:pPr>
            <a:fld id="{81D60167-4931-47E6-BA6A-407CBD079E47}" type="slidenum">
              <a:rPr dirty="0"/>
              <a:t>‹#›</a:t>
            </a:fld>
            <a:endParaRPr/>
          </a:p>
        </p:txBody>
      </p:sp>
    </p:spTree>
    <p:extLst>
      <p:ext uri="{BB962C8B-B14F-4D97-AF65-F5344CB8AC3E}">
        <p14:creationId xmlns:p14="http://schemas.microsoft.com/office/powerpoint/2010/main" val="3173275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533400" y="6248400"/>
            <a:ext cx="1075943" cy="496811"/>
          </a:xfrm>
          <a:prstGeom prst="rect">
            <a:avLst/>
          </a:prstGeom>
        </p:spPr>
      </p:pic>
      <p:sp>
        <p:nvSpPr>
          <p:cNvPr id="17" name="bg object 17"/>
          <p:cNvSpPr/>
          <p:nvPr/>
        </p:nvSpPr>
        <p:spPr>
          <a:xfrm>
            <a:off x="7696196" y="5562600"/>
            <a:ext cx="1447800" cy="1295400"/>
          </a:xfrm>
          <a:custGeom>
            <a:avLst/>
            <a:gdLst/>
            <a:ahLst/>
            <a:cxnLst/>
            <a:rect l="l" t="t" r="r" b="b"/>
            <a:pathLst>
              <a:path w="1447800" h="1295400">
                <a:moveTo>
                  <a:pt x="1447800" y="0"/>
                </a:moveTo>
                <a:lnTo>
                  <a:pt x="0" y="1295400"/>
                </a:lnTo>
                <a:lnTo>
                  <a:pt x="1447800" y="1295400"/>
                </a:lnTo>
                <a:lnTo>
                  <a:pt x="1447800" y="0"/>
                </a:lnTo>
                <a:close/>
              </a:path>
            </a:pathLst>
          </a:custGeom>
          <a:solidFill>
            <a:srgbClr val="414042">
              <a:alpha val="10194"/>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300" b="0" i="0">
                <a:solidFill>
                  <a:srgbClr val="414042"/>
                </a:solidFill>
                <a:latin typeface="Barlow"/>
                <a:cs typeface="Barlow"/>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5" name="Holder 5"/>
          <p:cNvSpPr>
            <a:spLocks noGrp="1"/>
          </p:cNvSpPr>
          <p:nvPr>
            <p:ph type="sldNum" sz="quarter" idx="7"/>
          </p:nvPr>
        </p:nvSpPr>
        <p:spPr/>
        <p:txBody>
          <a:bodyPr lIns="0" tIns="0" rIns="0" bIns="0"/>
          <a:lstStyle>
            <a:lvl1pPr>
              <a:defRPr sz="1100" b="0" i="0">
                <a:solidFill>
                  <a:srgbClr val="414042"/>
                </a:solidFill>
                <a:latin typeface="Barlow"/>
                <a:cs typeface="Barlow"/>
              </a:defRPr>
            </a:lvl1pPr>
          </a:lstStyle>
          <a:p>
            <a:pPr marL="38100">
              <a:lnSpc>
                <a:spcPct val="100000"/>
              </a:lnSpc>
              <a:spcBef>
                <a:spcPts val="100"/>
              </a:spcBef>
            </a:pPr>
            <a:fld id="{81D60167-4931-47E6-BA6A-407CBD079E47}" type="slidenum">
              <a:rPr dirty="0"/>
              <a:t>‹#›</a:t>
            </a:fld>
            <a:endParaRPr/>
          </a:p>
        </p:txBody>
      </p:sp>
    </p:spTree>
    <p:extLst>
      <p:ext uri="{BB962C8B-B14F-4D97-AF65-F5344CB8AC3E}">
        <p14:creationId xmlns:p14="http://schemas.microsoft.com/office/powerpoint/2010/main" val="32511859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4" name="Holder 4"/>
          <p:cNvSpPr>
            <a:spLocks noGrp="1"/>
          </p:cNvSpPr>
          <p:nvPr>
            <p:ph type="sldNum" sz="quarter" idx="7"/>
          </p:nvPr>
        </p:nvSpPr>
        <p:spPr/>
        <p:txBody>
          <a:bodyPr lIns="0" tIns="0" rIns="0" bIns="0"/>
          <a:lstStyle>
            <a:lvl1pPr>
              <a:defRPr sz="1100" b="0" i="0">
                <a:solidFill>
                  <a:srgbClr val="414042"/>
                </a:solidFill>
                <a:latin typeface="Barlow"/>
                <a:cs typeface="Barlow"/>
              </a:defRPr>
            </a:lvl1pPr>
          </a:lstStyle>
          <a:p>
            <a:pPr marL="38100">
              <a:lnSpc>
                <a:spcPct val="100000"/>
              </a:lnSpc>
              <a:spcBef>
                <a:spcPts val="100"/>
              </a:spcBef>
            </a:pPr>
            <a:fld id="{81D60167-4931-47E6-BA6A-407CBD079E47}" type="slidenum">
              <a:rPr dirty="0"/>
              <a:t>‹#›</a:t>
            </a:fld>
            <a:endParaRPr/>
          </a:p>
        </p:txBody>
      </p:sp>
    </p:spTree>
    <p:extLst>
      <p:ext uri="{BB962C8B-B14F-4D97-AF65-F5344CB8AC3E}">
        <p14:creationId xmlns:p14="http://schemas.microsoft.com/office/powerpoint/2010/main" val="393632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1BB53-4840-49D5-9C22-329B1E78F8A0}"/>
              </a:ext>
            </a:extLst>
          </p:cNvPr>
          <p:cNvSpPr>
            <a:spLocks noGrp="1"/>
          </p:cNvSpPr>
          <p:nvPr>
            <p:ph type="ctrTitle"/>
          </p:nvPr>
        </p:nvSpPr>
        <p:spPr>
          <a:xfrm>
            <a:off x="1143000" y="1122363"/>
            <a:ext cx="6858000" cy="2387600"/>
          </a:xfrm>
        </p:spPr>
        <p:txBody>
          <a:bodyPr anchor="b">
            <a:normAutofit/>
          </a:bodyPr>
          <a:lstStyle>
            <a:lvl1pPr algn="ctr">
              <a:defRPr sz="4400" b="1">
                <a:solidFill>
                  <a:srgbClr val="05692F"/>
                </a:solidFill>
                <a:latin typeface="Barlow" panose="00000500000000000000" pitchFamily="2" charset="0"/>
              </a:defRPr>
            </a:lvl1pPr>
          </a:lstStyle>
          <a:p>
            <a:r>
              <a:rPr lang="en-US"/>
              <a:t>Click to edit Master title style</a:t>
            </a:r>
          </a:p>
        </p:txBody>
      </p:sp>
      <p:sp>
        <p:nvSpPr>
          <p:cNvPr id="3" name="Subtitle 2">
            <a:extLst>
              <a:ext uri="{FF2B5EF4-FFF2-40B4-BE49-F238E27FC236}">
                <a16:creationId xmlns:a16="http://schemas.microsoft.com/office/drawing/2014/main" id="{A9F33A25-52F4-4264-B9E0-41C9F3DE7238}"/>
              </a:ext>
            </a:extLst>
          </p:cNvPr>
          <p:cNvSpPr>
            <a:spLocks noGrp="1"/>
          </p:cNvSpPr>
          <p:nvPr>
            <p:ph type="subTitle" idx="1"/>
          </p:nvPr>
        </p:nvSpPr>
        <p:spPr>
          <a:xfrm>
            <a:off x="1143000" y="3602038"/>
            <a:ext cx="6858000" cy="1655762"/>
          </a:xfrm>
        </p:spPr>
        <p:txBody>
          <a:bodyPr>
            <a:normAutofit/>
          </a:bodyPr>
          <a:lstStyle>
            <a:lvl1pPr marL="0" indent="0" algn="ctr">
              <a:buNone/>
              <a:defRPr sz="2000" b="1">
                <a:latin typeface="Barlow"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D923493E-2F5D-46E4-B45B-B35B832DCC3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pic>
        <p:nvPicPr>
          <p:cNvPr id="8" name="Picture 9" descr="css_RED_mac-[Converted]">
            <a:extLst>
              <a:ext uri="{FF2B5EF4-FFF2-40B4-BE49-F238E27FC236}">
                <a16:creationId xmlns:a16="http://schemas.microsoft.com/office/drawing/2014/main" id="{FD22407D-576B-4DFF-842A-E036C00D0484}"/>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E34FC8C8-F809-4F9F-83ED-92F6F88F2A6B}"/>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a:extLst>
              <a:ext uri="{FF2B5EF4-FFF2-40B4-BE49-F238E27FC236}">
                <a16:creationId xmlns:a16="http://schemas.microsoft.com/office/drawing/2014/main" id="{8E9E2D5E-DD48-4F70-B954-D675F89EEFD7}"/>
              </a:ext>
            </a:extLst>
          </p:cNvPr>
          <p:cNvSpPr/>
          <p:nvPr userDrawn="1"/>
        </p:nvSpPr>
        <p:spPr>
          <a:xfrm rot="10800000" flipV="1">
            <a:off x="7581900" y="5570960"/>
            <a:ext cx="15621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pic>
        <p:nvPicPr>
          <p:cNvPr id="14" name="Picture 13">
            <a:extLst>
              <a:ext uri="{FF2B5EF4-FFF2-40B4-BE49-F238E27FC236}">
                <a16:creationId xmlns:a16="http://schemas.microsoft.com/office/drawing/2014/main" id="{C5A4637E-4999-4224-BD4E-77FC6EF9A4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Tree>
    <p:extLst>
      <p:ext uri="{BB962C8B-B14F-4D97-AF65-F5344CB8AC3E}">
        <p14:creationId xmlns:p14="http://schemas.microsoft.com/office/powerpoint/2010/main" val="94573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A24A-6D2A-4663-B0CB-DAED436B7D35}"/>
              </a:ext>
            </a:extLst>
          </p:cNvPr>
          <p:cNvSpPr>
            <a:spLocks noGrp="1"/>
          </p:cNvSpPr>
          <p:nvPr>
            <p:ph type="title"/>
          </p:nvPr>
        </p:nvSpPr>
        <p:spPr>
          <a:xfrm>
            <a:off x="533400" y="228600"/>
            <a:ext cx="8077200" cy="1222861"/>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03E64169-7CD1-438A-95C7-06A5D001A6CD}"/>
              </a:ext>
            </a:extLst>
          </p:cNvPr>
          <p:cNvSpPr>
            <a:spLocks noGrp="1"/>
          </p:cNvSpPr>
          <p:nvPr>
            <p:ph idx="1"/>
          </p:nvPr>
        </p:nvSpPr>
        <p:spPr>
          <a:xfrm>
            <a:off x="533400" y="1676400"/>
            <a:ext cx="8077200" cy="4500563"/>
          </a:xfrm>
        </p:spPr>
        <p:txBody>
          <a:bodyPr/>
          <a:lstStyle>
            <a:lvl1pPr>
              <a:lnSpc>
                <a:spcPct val="110000"/>
              </a:lnSpc>
              <a:spcAft>
                <a:spcPts val="600"/>
              </a:spcAft>
              <a:defRPr/>
            </a:lvl1pPr>
            <a:lvl2pPr>
              <a:lnSpc>
                <a:spcPct val="110000"/>
              </a:lnSpc>
              <a:spcAft>
                <a:spcPts val="600"/>
              </a:spcAft>
              <a:defRPr/>
            </a:lvl2pPr>
            <a:lvl3pPr>
              <a:lnSpc>
                <a:spcPct val="110000"/>
              </a:lnSpc>
              <a:spcAft>
                <a:spcPts val="600"/>
              </a:spcAft>
              <a:defRPr/>
            </a:lvl3pPr>
            <a:lvl4pPr>
              <a:lnSpc>
                <a:spcPct val="110000"/>
              </a:lnSpc>
              <a:spcAft>
                <a:spcPts val="600"/>
              </a:spcAft>
              <a:defRPr/>
            </a:lvl4pPr>
            <a:lvl5pPr>
              <a:lnSpc>
                <a:spcPct val="110000"/>
              </a:lnSpc>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9" descr="css_RED_mac-[Converted]">
            <a:extLst>
              <a:ext uri="{FF2B5EF4-FFF2-40B4-BE49-F238E27FC236}">
                <a16:creationId xmlns:a16="http://schemas.microsoft.com/office/drawing/2014/main" id="{64DA1377-968B-4E03-8754-36BD35D57176}"/>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3" name="Right Triangle 12">
            <a:extLst>
              <a:ext uri="{FF2B5EF4-FFF2-40B4-BE49-F238E27FC236}">
                <a16:creationId xmlns:a16="http://schemas.microsoft.com/office/drawing/2014/main" id="{CF966F4A-3B56-4794-A0B0-CCB0CE315EAC}"/>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6" name="Right Triangle 15">
            <a:extLst>
              <a:ext uri="{FF2B5EF4-FFF2-40B4-BE49-F238E27FC236}">
                <a16:creationId xmlns:a16="http://schemas.microsoft.com/office/drawing/2014/main" id="{DFF36ED0-E2C6-40A6-BB09-554E3A841E6A}"/>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8B9EAAB-7741-4BEA-B027-F1F8DFA98CC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8" name="Slide Number Placeholder 5">
            <a:extLst>
              <a:ext uri="{FF2B5EF4-FFF2-40B4-BE49-F238E27FC236}">
                <a16:creationId xmlns:a16="http://schemas.microsoft.com/office/drawing/2014/main" id="{9168A54F-AE6E-46A5-BDC6-E8D8818C9211}"/>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39418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13EA-D16D-4362-B533-E50F36584646}"/>
              </a:ext>
            </a:extLst>
          </p:cNvPr>
          <p:cNvSpPr>
            <a:spLocks noGrp="1"/>
          </p:cNvSpPr>
          <p:nvPr>
            <p:ph type="title"/>
          </p:nvPr>
        </p:nvSpPr>
        <p:spPr>
          <a:xfrm>
            <a:off x="623888" y="1709739"/>
            <a:ext cx="7886700" cy="2852737"/>
          </a:xfrm>
        </p:spPr>
        <p:txBody>
          <a:bodyPr anchor="b">
            <a:normAutofit/>
          </a:bodyPr>
          <a:lstStyle>
            <a:lvl1pPr>
              <a:defRPr sz="4400">
                <a:solidFill>
                  <a:srgbClr val="05692F"/>
                </a:solidFill>
                <a:latin typeface="Barlow ExtraBold" panose="00000900000000000000" pitchFamily="2" charset="0"/>
              </a:defRPr>
            </a:lvl1pPr>
          </a:lstStyle>
          <a:p>
            <a:r>
              <a:rPr lang="en-US"/>
              <a:t>Click to edit Master title style</a:t>
            </a:r>
          </a:p>
        </p:txBody>
      </p:sp>
      <p:sp>
        <p:nvSpPr>
          <p:cNvPr id="3" name="Text Placeholder 2">
            <a:extLst>
              <a:ext uri="{FF2B5EF4-FFF2-40B4-BE49-F238E27FC236}">
                <a16:creationId xmlns:a16="http://schemas.microsoft.com/office/drawing/2014/main" id="{180F0287-469D-47DA-A68C-A4D437C3220A}"/>
              </a:ext>
            </a:extLst>
          </p:cNvPr>
          <p:cNvSpPr>
            <a:spLocks noGrp="1"/>
          </p:cNvSpPr>
          <p:nvPr>
            <p:ph type="body" idx="1"/>
          </p:nvPr>
        </p:nvSpPr>
        <p:spPr>
          <a:xfrm>
            <a:off x="623888" y="4589464"/>
            <a:ext cx="7886700" cy="1500187"/>
          </a:xfrm>
        </p:spPr>
        <p:txBody>
          <a:bodyPr>
            <a:normAutofit/>
          </a:bodyPr>
          <a:lstStyle>
            <a:lvl1pPr marL="0" indent="0">
              <a:buNone/>
              <a:defRPr sz="2000" b="1">
                <a:solidFill>
                  <a:srgbClr val="414042"/>
                </a:solidFill>
                <a:latin typeface="Barlow" panose="00000500000000000000" pitchFamily="2"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8" name="Picture 9" descr="css_RED_mac-[Converted]">
            <a:extLst>
              <a:ext uri="{FF2B5EF4-FFF2-40B4-BE49-F238E27FC236}">
                <a16:creationId xmlns:a16="http://schemas.microsoft.com/office/drawing/2014/main" id="{1C08A43A-8A20-4FEF-B69F-BF1028C0D71D}"/>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0" name="Right Triangle 9">
            <a:extLst>
              <a:ext uri="{FF2B5EF4-FFF2-40B4-BE49-F238E27FC236}">
                <a16:creationId xmlns:a16="http://schemas.microsoft.com/office/drawing/2014/main" id="{AFFD2363-731F-4F04-A54E-220A15B5CEF8}"/>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2" name="Right Triangle 11">
            <a:extLst>
              <a:ext uri="{FF2B5EF4-FFF2-40B4-BE49-F238E27FC236}">
                <a16:creationId xmlns:a16="http://schemas.microsoft.com/office/drawing/2014/main" id="{A3F692E3-8001-4543-9C53-E902717F23E2}"/>
              </a:ext>
            </a:extLst>
          </p:cNvPr>
          <p:cNvSpPr/>
          <p:nvPr userDrawn="1"/>
        </p:nvSpPr>
        <p:spPr>
          <a:xfrm rot="5400000">
            <a:off x="114299" y="-114300"/>
            <a:ext cx="3124200" cy="33528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87C1FC6-AC03-4FD4-84AF-55E669CC2BD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011A2AE2-CA6C-4D91-9B36-05272E95536A}"/>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191314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FE40A-2054-4580-A11D-80EA00148833}"/>
              </a:ext>
            </a:extLst>
          </p:cNvPr>
          <p:cNvSpPr>
            <a:spLocks noGrp="1"/>
          </p:cNvSpPr>
          <p:nvPr>
            <p:ph type="title"/>
          </p:nvPr>
        </p:nvSpPr>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6E440AAA-6E9D-4F2A-9617-BB11AB89B6D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ED81C7-F69D-4814-A770-CEB75FC06498}"/>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9" descr="css_RED_mac-[Converted]">
            <a:extLst>
              <a:ext uri="{FF2B5EF4-FFF2-40B4-BE49-F238E27FC236}">
                <a16:creationId xmlns:a16="http://schemas.microsoft.com/office/drawing/2014/main" id="{7457861C-C1A9-4128-9742-4B61EBFFE19A}"/>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1AACC7F0-2387-46A1-8799-75BF2771D2A1}"/>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2" name="Right Triangle 11">
            <a:extLst>
              <a:ext uri="{FF2B5EF4-FFF2-40B4-BE49-F238E27FC236}">
                <a16:creationId xmlns:a16="http://schemas.microsoft.com/office/drawing/2014/main" id="{801CF14B-568A-4ECB-A091-C02D1E4EC817}"/>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80A193A-A21C-4FF4-8F37-F7F3AD8EFC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5" name="Slide Number Placeholder 5">
            <a:extLst>
              <a:ext uri="{FF2B5EF4-FFF2-40B4-BE49-F238E27FC236}">
                <a16:creationId xmlns:a16="http://schemas.microsoft.com/office/drawing/2014/main" id="{7EA8B19A-2223-4F12-A4B6-51F0F4AB30F9}"/>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1193508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3B5C2-5A20-4FE1-B238-CBF96AC6602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3DECB7-DB95-4FCE-A9B2-43222182B18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81948A9-3664-4A28-8EDE-627B10A433D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963F40-F762-4200-B166-BA22ED4AF5E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61FE309-E498-4079-8134-13FAA2B82B2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9" descr="css_RED_mac-[Converted]">
            <a:extLst>
              <a:ext uri="{FF2B5EF4-FFF2-40B4-BE49-F238E27FC236}">
                <a16:creationId xmlns:a16="http://schemas.microsoft.com/office/drawing/2014/main" id="{9C7F3B89-D0A4-4318-9806-3B24762B53A4}"/>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3" name="Right Triangle 12">
            <a:extLst>
              <a:ext uri="{FF2B5EF4-FFF2-40B4-BE49-F238E27FC236}">
                <a16:creationId xmlns:a16="http://schemas.microsoft.com/office/drawing/2014/main" id="{2A2BC5A3-5F95-4402-BB3C-19D70F20DEC3}"/>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pic>
        <p:nvPicPr>
          <p:cNvPr id="14" name="Picture 13">
            <a:extLst>
              <a:ext uri="{FF2B5EF4-FFF2-40B4-BE49-F238E27FC236}">
                <a16:creationId xmlns:a16="http://schemas.microsoft.com/office/drawing/2014/main" id="{E5DF5896-1B0F-4D39-AF41-BBC15E28A0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5" name="Slide Number Placeholder 5">
            <a:extLst>
              <a:ext uri="{FF2B5EF4-FFF2-40B4-BE49-F238E27FC236}">
                <a16:creationId xmlns:a16="http://schemas.microsoft.com/office/drawing/2014/main" id="{90C43DC3-8C42-43C3-9A44-30E64C47BAF7}"/>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128375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DFEA-8F12-433B-B8D3-D16CF79E5400}"/>
              </a:ext>
            </a:extLst>
          </p:cNvPr>
          <p:cNvSpPr>
            <a:spLocks noGrp="1"/>
          </p:cNvSpPr>
          <p:nvPr>
            <p:ph type="title"/>
          </p:nvPr>
        </p:nvSpPr>
        <p:spPr/>
        <p:txBody>
          <a:bodyPr/>
          <a:lstStyle/>
          <a:p>
            <a:r>
              <a:rPr lang="en-US"/>
              <a:t>Click to edit Master title style</a:t>
            </a:r>
          </a:p>
        </p:txBody>
      </p:sp>
      <p:pic>
        <p:nvPicPr>
          <p:cNvPr id="7" name="Picture 9" descr="css_RED_mac-[Converted]">
            <a:extLst>
              <a:ext uri="{FF2B5EF4-FFF2-40B4-BE49-F238E27FC236}">
                <a16:creationId xmlns:a16="http://schemas.microsoft.com/office/drawing/2014/main" id="{2F7723FC-1EB8-48C2-B839-AFA04660AD93}"/>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9" name="Right Triangle 8">
            <a:extLst>
              <a:ext uri="{FF2B5EF4-FFF2-40B4-BE49-F238E27FC236}">
                <a16:creationId xmlns:a16="http://schemas.microsoft.com/office/drawing/2014/main" id="{67F9C003-1477-47F8-9B88-50B7DA1AC0B5}"/>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0" name="Right Triangle 9">
            <a:extLst>
              <a:ext uri="{FF2B5EF4-FFF2-40B4-BE49-F238E27FC236}">
                <a16:creationId xmlns:a16="http://schemas.microsoft.com/office/drawing/2014/main" id="{1A813382-5B53-4959-9D0B-307E01FDF475}"/>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7531659-4F51-4350-BBA8-300B5417A7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2" name="Slide Number Placeholder 5">
            <a:extLst>
              <a:ext uri="{FF2B5EF4-FFF2-40B4-BE49-F238E27FC236}">
                <a16:creationId xmlns:a16="http://schemas.microsoft.com/office/drawing/2014/main" id="{8C272E47-7E26-4C74-81A5-5238405F4AD2}"/>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61810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9" descr="css_RED_mac-[Converted]">
            <a:extLst>
              <a:ext uri="{FF2B5EF4-FFF2-40B4-BE49-F238E27FC236}">
                <a16:creationId xmlns:a16="http://schemas.microsoft.com/office/drawing/2014/main" id="{1BAA1C51-E174-4C30-99BE-80845FEE1058}"/>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8" name="Right Triangle 7">
            <a:extLst>
              <a:ext uri="{FF2B5EF4-FFF2-40B4-BE49-F238E27FC236}">
                <a16:creationId xmlns:a16="http://schemas.microsoft.com/office/drawing/2014/main" id="{1FE9095D-B28C-41E4-8C2F-12EA3657443A}"/>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9" name="Right Triangle 8">
            <a:extLst>
              <a:ext uri="{FF2B5EF4-FFF2-40B4-BE49-F238E27FC236}">
                <a16:creationId xmlns:a16="http://schemas.microsoft.com/office/drawing/2014/main" id="{7728F35E-A442-4339-92B3-4222E1F3B76E}"/>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A0551A1-7EAD-4C3B-A051-98CF247A262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1" name="Slide Number Placeholder 5">
            <a:extLst>
              <a:ext uri="{FF2B5EF4-FFF2-40B4-BE49-F238E27FC236}">
                <a16:creationId xmlns:a16="http://schemas.microsoft.com/office/drawing/2014/main" id="{C388AF89-1080-4447-B2E1-ACEFB3C33E7A}"/>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367063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30EB8-36A4-4438-BF05-BE8F961102F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8C57E57-EDC4-41D7-97DF-E06A0587DA4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6B0463-EA10-45AF-8B3D-DCB1AAE508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9" name="Picture 9" descr="css_RED_mac-[Converted]">
            <a:extLst>
              <a:ext uri="{FF2B5EF4-FFF2-40B4-BE49-F238E27FC236}">
                <a16:creationId xmlns:a16="http://schemas.microsoft.com/office/drawing/2014/main" id="{DA4475FB-D2C7-4779-9537-EA4D89CD99CA}"/>
              </a:ext>
            </a:extLst>
          </p:cNvPr>
          <p:cNvPicPr>
            <a:picLocks noChangeAspect="1" noChangeArrowheads="1"/>
          </p:cNvPicPr>
          <p:nvPr userDrawn="1"/>
        </p:nvPicPr>
        <p:blipFill>
          <a:blip r:embed="rId2" cstate="print"/>
          <a:srcRect/>
          <a:stretch>
            <a:fillRect/>
          </a:stretch>
        </p:blipFill>
        <p:spPr bwMode="auto">
          <a:xfrm>
            <a:off x="533400" y="6248400"/>
            <a:ext cx="1076325" cy="495300"/>
          </a:xfrm>
          <a:prstGeom prst="rect">
            <a:avLst/>
          </a:prstGeom>
          <a:noFill/>
          <a:ln w="9525">
            <a:noFill/>
            <a:miter lim="800000"/>
            <a:headEnd/>
            <a:tailEnd/>
          </a:ln>
        </p:spPr>
      </p:pic>
      <p:sp>
        <p:nvSpPr>
          <p:cNvPr id="11" name="Right Triangle 10">
            <a:extLst>
              <a:ext uri="{FF2B5EF4-FFF2-40B4-BE49-F238E27FC236}">
                <a16:creationId xmlns:a16="http://schemas.microsoft.com/office/drawing/2014/main" id="{828F371C-9B73-4FD0-9EC4-9161FB6F3323}"/>
              </a:ext>
            </a:extLst>
          </p:cNvPr>
          <p:cNvSpPr/>
          <p:nvPr userDrawn="1"/>
        </p:nvSpPr>
        <p:spPr>
          <a:xfrm rot="10800000" flipV="1">
            <a:off x="7696200" y="5562600"/>
            <a:ext cx="1447800" cy="1295400"/>
          </a:xfrm>
          <a:prstGeom prst="rtTriangle">
            <a:avLst/>
          </a:prstGeom>
          <a:solidFill>
            <a:srgbClr val="414042">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14042"/>
              </a:solidFill>
            </a:endParaRPr>
          </a:p>
        </p:txBody>
      </p:sp>
      <p:sp>
        <p:nvSpPr>
          <p:cNvPr id="12" name="Right Triangle 11">
            <a:extLst>
              <a:ext uri="{FF2B5EF4-FFF2-40B4-BE49-F238E27FC236}">
                <a16:creationId xmlns:a16="http://schemas.microsoft.com/office/drawing/2014/main" id="{44D26E71-6405-47C3-92B2-0745669172F1}"/>
              </a:ext>
            </a:extLst>
          </p:cNvPr>
          <p:cNvSpPr/>
          <p:nvPr userDrawn="1"/>
        </p:nvSpPr>
        <p:spPr>
          <a:xfrm rot="5400000">
            <a:off x="36270" y="-36270"/>
            <a:ext cx="1222860" cy="1295402"/>
          </a:xfrm>
          <a:prstGeom prst="rtTriangle">
            <a:avLst/>
          </a:prstGeom>
          <a:solidFill>
            <a:srgbClr val="05683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40296FD-6ABB-42EE-9C00-B2866D3F17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05000" y="6256750"/>
            <a:ext cx="2285999" cy="498695"/>
          </a:xfrm>
          <a:prstGeom prst="rect">
            <a:avLst/>
          </a:prstGeom>
        </p:spPr>
      </p:pic>
      <p:sp>
        <p:nvSpPr>
          <p:cNvPr id="14" name="Slide Number Placeholder 5">
            <a:extLst>
              <a:ext uri="{FF2B5EF4-FFF2-40B4-BE49-F238E27FC236}">
                <a16:creationId xmlns:a16="http://schemas.microsoft.com/office/drawing/2014/main" id="{2EA4387A-72D8-4A4A-A2E7-E65510C2A753}"/>
              </a:ext>
            </a:extLst>
          </p:cNvPr>
          <p:cNvSpPr>
            <a:spLocks noGrp="1"/>
          </p:cNvSpPr>
          <p:nvPr>
            <p:ph type="sldNum" sz="quarter" idx="12"/>
          </p:nvPr>
        </p:nvSpPr>
        <p:spPr>
          <a:xfrm>
            <a:off x="6705600" y="6375247"/>
            <a:ext cx="2057400" cy="365125"/>
          </a:xfrm>
          <a:prstGeom prst="rect">
            <a:avLst/>
          </a:prstGeom>
        </p:spPr>
        <p:txBody>
          <a:bodyPr/>
          <a:lstStyle>
            <a:lvl1pPr algn="r">
              <a:defRPr sz="1100" b="1">
                <a:solidFill>
                  <a:srgbClr val="414042"/>
                </a:solidFill>
                <a:latin typeface="Barlow" panose="00000500000000000000" pitchFamily="2" charset="0"/>
              </a:defRPr>
            </a:lvl1pPr>
          </a:lstStyle>
          <a:p>
            <a:pPr>
              <a:defRPr/>
            </a:pPr>
            <a:fld id="{E97B734B-BE99-4B13-8B3B-73BDADC290B3}" type="slidenum">
              <a:rPr lang="en-US" smtClean="0"/>
              <a:pPr>
                <a:defRPr/>
              </a:pPr>
              <a:t>‹#›</a:t>
            </a:fld>
            <a:endParaRPr lang="en-US"/>
          </a:p>
        </p:txBody>
      </p:sp>
    </p:spTree>
    <p:extLst>
      <p:ext uri="{BB962C8B-B14F-4D97-AF65-F5344CB8AC3E}">
        <p14:creationId xmlns:p14="http://schemas.microsoft.com/office/powerpoint/2010/main" val="196284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7DD25E-C024-43C9-94A0-9595DCAA2DC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3E291-5493-4866-9D2C-ACA3680A05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4944877"/>
      </p:ext>
    </p:extLst>
  </p:cSld>
  <p:clrMap bg1="lt1" tx1="dk1" bg2="lt2" tx2="dk2" accent1="accent1" accent2="accent2" accent3="accent3" accent4="accent4" accent5="accent5" accent6="accent6" hlink="hlink" folHlink="folHlink"/>
  <p:sldLayoutIdLst>
    <p:sldLayoutId id="2147484323"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 id="2147484322" r:id="rId12"/>
  </p:sldLayoutIdLst>
  <p:hf hdr="0" ftr="0" dt="0"/>
  <p:txStyles>
    <p:titleStyle>
      <a:lvl1pPr algn="l" defTabSz="685800" rtl="0" eaLnBrk="1" latinLnBrk="0" hangingPunct="1">
        <a:lnSpc>
          <a:spcPct val="90000"/>
        </a:lnSpc>
        <a:spcBef>
          <a:spcPct val="0"/>
        </a:spcBef>
        <a:buNone/>
        <a:defRPr sz="3300" b="1" kern="1200">
          <a:solidFill>
            <a:srgbClr val="414042"/>
          </a:solidFill>
          <a:latin typeface="Barlow" panose="00000500000000000000" pitchFamily="2" charset="0"/>
          <a:ea typeface="+mj-ea"/>
          <a:cs typeface="+mj-cs"/>
        </a:defRPr>
      </a:lvl1pPr>
    </p:titleStyle>
    <p:bodyStyle>
      <a:lvl1pPr marL="171450" indent="-171450" algn="l" defTabSz="685800" rtl="0" eaLnBrk="1" latinLnBrk="0" hangingPunct="1">
        <a:lnSpc>
          <a:spcPct val="110000"/>
        </a:lnSpc>
        <a:spcBef>
          <a:spcPts val="750"/>
        </a:spcBef>
        <a:spcAft>
          <a:spcPts val="600"/>
        </a:spcAft>
        <a:buFont typeface="Arial" panose="020B0604020202020204" pitchFamily="34" charset="0"/>
        <a:buChar char="•"/>
        <a:defRPr sz="2100" kern="1200">
          <a:solidFill>
            <a:schemeClr val="tx1"/>
          </a:solidFill>
          <a:latin typeface="Barlow" panose="00000500000000000000" pitchFamily="2" charset="0"/>
          <a:ea typeface="+mn-ea"/>
          <a:cs typeface="+mn-cs"/>
        </a:defRPr>
      </a:lvl1pPr>
      <a:lvl2pPr marL="514350" indent="-171450" algn="l" defTabSz="685800" rtl="0" eaLnBrk="1" latinLnBrk="0" hangingPunct="1">
        <a:lnSpc>
          <a:spcPct val="110000"/>
        </a:lnSpc>
        <a:spcBef>
          <a:spcPts val="375"/>
        </a:spcBef>
        <a:spcAft>
          <a:spcPts val="600"/>
        </a:spcAft>
        <a:buFont typeface="Arial" panose="020B0604020202020204" pitchFamily="34" charset="0"/>
        <a:buChar char="•"/>
        <a:defRPr sz="1800" kern="1200">
          <a:solidFill>
            <a:schemeClr val="tx1"/>
          </a:solidFill>
          <a:latin typeface="Barlow" panose="00000500000000000000" pitchFamily="2" charset="0"/>
          <a:ea typeface="+mn-ea"/>
          <a:cs typeface="+mn-cs"/>
        </a:defRPr>
      </a:lvl2pPr>
      <a:lvl3pPr marL="857250" indent="-171450" algn="l" defTabSz="685800" rtl="0" eaLnBrk="1" latinLnBrk="0" hangingPunct="1">
        <a:lnSpc>
          <a:spcPct val="110000"/>
        </a:lnSpc>
        <a:spcBef>
          <a:spcPts val="375"/>
        </a:spcBef>
        <a:spcAft>
          <a:spcPts val="600"/>
        </a:spcAft>
        <a:buFont typeface="Arial" panose="020B0604020202020204" pitchFamily="34" charset="0"/>
        <a:buChar char="•"/>
        <a:defRPr sz="1500" kern="1200">
          <a:solidFill>
            <a:schemeClr val="tx1"/>
          </a:solidFill>
          <a:latin typeface="Barlow" panose="00000500000000000000" pitchFamily="2" charset="0"/>
          <a:ea typeface="+mn-ea"/>
          <a:cs typeface="+mn-cs"/>
        </a:defRPr>
      </a:lvl3pPr>
      <a:lvl4pPr marL="1200150" indent="-171450" algn="l" defTabSz="685800" rtl="0" eaLnBrk="1" latinLnBrk="0" hangingPunct="1">
        <a:lnSpc>
          <a:spcPct val="110000"/>
        </a:lnSpc>
        <a:spcBef>
          <a:spcPts val="375"/>
        </a:spcBef>
        <a:spcAft>
          <a:spcPts val="600"/>
        </a:spcAft>
        <a:buFont typeface="Arial" panose="020B0604020202020204" pitchFamily="34" charset="0"/>
        <a:buChar char="•"/>
        <a:defRPr sz="1350" kern="1200">
          <a:solidFill>
            <a:schemeClr val="tx1"/>
          </a:solidFill>
          <a:latin typeface="Barlow" panose="00000500000000000000" pitchFamily="2" charset="0"/>
          <a:ea typeface="+mn-ea"/>
          <a:cs typeface="+mn-cs"/>
        </a:defRPr>
      </a:lvl4pPr>
      <a:lvl5pPr marL="1543050" indent="-171450" algn="l" defTabSz="685800" rtl="0" eaLnBrk="1" latinLnBrk="0" hangingPunct="1">
        <a:lnSpc>
          <a:spcPct val="110000"/>
        </a:lnSpc>
        <a:spcBef>
          <a:spcPts val="375"/>
        </a:spcBef>
        <a:spcAft>
          <a:spcPts val="600"/>
        </a:spcAft>
        <a:buFont typeface="Arial" panose="020B0604020202020204" pitchFamily="34" charset="0"/>
        <a:buChar char="•"/>
        <a:defRPr sz="1350" kern="1200">
          <a:solidFill>
            <a:schemeClr val="tx1"/>
          </a:solidFill>
          <a:latin typeface="Barlow"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533400" y="6248400"/>
            <a:ext cx="1075943" cy="496811"/>
          </a:xfrm>
          <a:prstGeom prst="rect">
            <a:avLst/>
          </a:prstGeom>
        </p:spPr>
      </p:pic>
      <p:sp>
        <p:nvSpPr>
          <p:cNvPr id="17" name="bg object 17"/>
          <p:cNvSpPr/>
          <p:nvPr/>
        </p:nvSpPr>
        <p:spPr>
          <a:xfrm>
            <a:off x="7696196" y="5562600"/>
            <a:ext cx="1447800" cy="1295400"/>
          </a:xfrm>
          <a:custGeom>
            <a:avLst/>
            <a:gdLst/>
            <a:ahLst/>
            <a:cxnLst/>
            <a:rect l="l" t="t" r="r" b="b"/>
            <a:pathLst>
              <a:path w="1447800" h="1295400">
                <a:moveTo>
                  <a:pt x="1447800" y="0"/>
                </a:moveTo>
                <a:lnTo>
                  <a:pt x="0" y="1295400"/>
                </a:lnTo>
                <a:lnTo>
                  <a:pt x="1447800" y="1295400"/>
                </a:lnTo>
                <a:lnTo>
                  <a:pt x="1447800" y="0"/>
                </a:lnTo>
                <a:close/>
              </a:path>
            </a:pathLst>
          </a:custGeom>
          <a:solidFill>
            <a:srgbClr val="414042">
              <a:alpha val="10194"/>
            </a:srgbClr>
          </a:solidFill>
        </p:spPr>
        <p:txBody>
          <a:bodyPr wrap="square" lIns="0" tIns="0" rIns="0" bIns="0" rtlCol="0"/>
          <a:lstStyle/>
          <a:p>
            <a:endParaRPr/>
          </a:p>
        </p:txBody>
      </p:sp>
      <p:sp>
        <p:nvSpPr>
          <p:cNvPr id="18" name="bg object 18"/>
          <p:cNvSpPr/>
          <p:nvPr/>
        </p:nvSpPr>
        <p:spPr>
          <a:xfrm>
            <a:off x="0" y="0"/>
            <a:ext cx="1295400" cy="1222375"/>
          </a:xfrm>
          <a:custGeom>
            <a:avLst/>
            <a:gdLst/>
            <a:ahLst/>
            <a:cxnLst/>
            <a:rect l="l" t="t" r="r" b="b"/>
            <a:pathLst>
              <a:path w="1295400" h="1222375">
                <a:moveTo>
                  <a:pt x="1295400" y="0"/>
                </a:moveTo>
                <a:lnTo>
                  <a:pt x="0" y="0"/>
                </a:lnTo>
                <a:lnTo>
                  <a:pt x="0" y="1222248"/>
                </a:lnTo>
                <a:lnTo>
                  <a:pt x="1295400" y="0"/>
                </a:lnTo>
                <a:close/>
              </a:path>
            </a:pathLst>
          </a:custGeom>
          <a:solidFill>
            <a:srgbClr val="056839">
              <a:alpha val="10194"/>
            </a:srgbClr>
          </a:solidFill>
        </p:spPr>
        <p:txBody>
          <a:bodyPr wrap="square" lIns="0" tIns="0" rIns="0" bIns="0" rtlCol="0"/>
          <a:lstStyle/>
          <a:p>
            <a:endParaRPr/>
          </a:p>
        </p:txBody>
      </p:sp>
      <p:pic>
        <p:nvPicPr>
          <p:cNvPr id="19" name="bg object 19"/>
          <p:cNvPicPr/>
          <p:nvPr/>
        </p:nvPicPr>
        <p:blipFill>
          <a:blip r:embed="rId8" cstate="print"/>
          <a:stretch>
            <a:fillRect/>
          </a:stretch>
        </p:blipFill>
        <p:spPr>
          <a:xfrm>
            <a:off x="1905000" y="6257544"/>
            <a:ext cx="2285999" cy="496811"/>
          </a:xfrm>
          <a:prstGeom prst="rect">
            <a:avLst/>
          </a:prstGeom>
        </p:spPr>
      </p:pic>
      <p:sp>
        <p:nvSpPr>
          <p:cNvPr id="2" name="Holder 2"/>
          <p:cNvSpPr>
            <a:spLocks noGrp="1"/>
          </p:cNvSpPr>
          <p:nvPr>
            <p:ph type="title"/>
          </p:nvPr>
        </p:nvSpPr>
        <p:spPr>
          <a:xfrm>
            <a:off x="612140" y="435969"/>
            <a:ext cx="7919719" cy="984885"/>
          </a:xfrm>
          <a:prstGeom prst="rect">
            <a:avLst/>
          </a:prstGeom>
        </p:spPr>
        <p:txBody>
          <a:bodyPr wrap="square" lIns="0" tIns="0" rIns="0" bIns="0">
            <a:spAutoFit/>
          </a:bodyPr>
          <a:lstStyle>
            <a:lvl1pPr>
              <a:defRPr sz="3300" b="0" i="0">
                <a:solidFill>
                  <a:srgbClr val="414042"/>
                </a:solidFill>
                <a:latin typeface="Barlow"/>
                <a:cs typeface="Barlow"/>
              </a:defRPr>
            </a:lvl1pPr>
          </a:lstStyle>
          <a:p>
            <a:endParaRPr/>
          </a:p>
        </p:txBody>
      </p:sp>
      <p:sp>
        <p:nvSpPr>
          <p:cNvPr id="3" name="Holder 3"/>
          <p:cNvSpPr>
            <a:spLocks noGrp="1"/>
          </p:cNvSpPr>
          <p:nvPr>
            <p:ph type="body" idx="1"/>
          </p:nvPr>
        </p:nvSpPr>
        <p:spPr>
          <a:xfrm>
            <a:off x="868337" y="1828800"/>
            <a:ext cx="7361555" cy="355727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11/3/2021</a:t>
            </a:fld>
            <a:endParaRPr lang="en-US"/>
          </a:p>
        </p:txBody>
      </p:sp>
      <p:sp>
        <p:nvSpPr>
          <p:cNvPr id="6" name="Holder 6"/>
          <p:cNvSpPr>
            <a:spLocks noGrp="1"/>
          </p:cNvSpPr>
          <p:nvPr>
            <p:ph type="sldNum" sz="quarter" idx="7"/>
          </p:nvPr>
        </p:nvSpPr>
        <p:spPr>
          <a:xfrm>
            <a:off x="8474964" y="6408266"/>
            <a:ext cx="237490" cy="193675"/>
          </a:xfrm>
          <a:prstGeom prst="rect">
            <a:avLst/>
          </a:prstGeom>
        </p:spPr>
        <p:txBody>
          <a:bodyPr wrap="square" lIns="0" tIns="0" rIns="0" bIns="0">
            <a:spAutoFit/>
          </a:bodyPr>
          <a:lstStyle>
            <a:lvl1pPr>
              <a:defRPr sz="1100" b="0" i="0">
                <a:solidFill>
                  <a:srgbClr val="414042"/>
                </a:solidFill>
                <a:latin typeface="Barlow"/>
                <a:cs typeface="Barlow"/>
              </a:defRPr>
            </a:lvl1pPr>
          </a:lstStyle>
          <a:p>
            <a:pPr marL="38100">
              <a:lnSpc>
                <a:spcPct val="100000"/>
              </a:lnSpc>
              <a:spcBef>
                <a:spcPts val="100"/>
              </a:spcBef>
            </a:pPr>
            <a:fld id="{81D60167-4931-47E6-BA6A-407CBD079E47}" type="slidenum">
              <a:rPr dirty="0"/>
              <a:t>‹#›</a:t>
            </a:fld>
            <a:endParaRPr/>
          </a:p>
        </p:txBody>
      </p:sp>
    </p:spTree>
    <p:extLst>
      <p:ext uri="{BB962C8B-B14F-4D97-AF65-F5344CB8AC3E}">
        <p14:creationId xmlns:p14="http://schemas.microsoft.com/office/powerpoint/2010/main" val="953960290"/>
      </p:ext>
    </p:extLst>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research.collegeboard.org/trends/college-pricing"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fastweb.com/ppc-fastweb?utm_source=google&amp;utm_medium=ppc&amp;mkw=fastweb&amp;gclid=EAIaIQobChMIrMPXydbr6wIV-PLjBx3k2QwPEAAYASAAEgL9Q_D_BwE&amp;pcrid=227526019657&amp;pmt=e&amp;mkwid=sSenhKTzz"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3.xml"/><Relationship Id="rId16" Type="http://schemas.openxmlformats.org/officeDocument/2006/relationships/diagramColors" Target="../diagrams/colors7.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studentaid.gov/h/manage-loan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hyperlink" Target="https://www.annualcreditreport.com/index.actio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6.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hyperlink" Target="https://studentaid.gov/app/launchConsolidation.action" TargetMode="External"/><Relationship Id="rId7" Type="http://schemas.openxmlformats.org/officeDocument/2006/relationships/diagramQuickStyle" Target="../diagrams/quickStyle9.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hyperlink" Target="https://studentaid.gov/app-static/images/ApplicationAndPromissoryNote.pdf" TargetMode="External"/><Relationship Id="rId9" Type="http://schemas.microsoft.com/office/2007/relationships/diagramDrawing" Target="../diagrams/drawing9.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79536-9A9F-4982-BE24-9DB096D1A297}"/>
              </a:ext>
            </a:extLst>
          </p:cNvPr>
          <p:cNvSpPr>
            <a:spLocks noGrp="1"/>
          </p:cNvSpPr>
          <p:nvPr>
            <p:ph type="ctrTitle"/>
          </p:nvPr>
        </p:nvSpPr>
        <p:spPr/>
        <p:txBody>
          <a:bodyPr>
            <a:noAutofit/>
          </a:bodyPr>
          <a:lstStyle/>
          <a:p>
            <a:r>
              <a:rPr lang="en-US"/>
              <a:t>EDCAP Counselor </a:t>
            </a:r>
            <a:br>
              <a:rPr lang="en-US"/>
            </a:br>
            <a:r>
              <a:rPr lang="en-US"/>
              <a:t>Training 2021</a:t>
            </a:r>
            <a:br>
              <a:rPr lang="en-US"/>
            </a:br>
            <a:r>
              <a:rPr lang="en-US">
                <a:solidFill>
                  <a:schemeClr val="tx1"/>
                </a:solidFill>
              </a:rPr>
              <a:t>Module 6: The Student </a:t>
            </a:r>
            <a:br>
              <a:rPr lang="en-US">
                <a:solidFill>
                  <a:schemeClr val="tx1"/>
                </a:solidFill>
              </a:rPr>
            </a:br>
            <a:r>
              <a:rPr lang="en-US">
                <a:solidFill>
                  <a:schemeClr val="tx1"/>
                </a:solidFill>
              </a:rPr>
              <a:t>Loan System</a:t>
            </a:r>
          </a:p>
        </p:txBody>
      </p:sp>
      <p:sp>
        <p:nvSpPr>
          <p:cNvPr id="4" name="Text Placeholder 3">
            <a:extLst>
              <a:ext uri="{FF2B5EF4-FFF2-40B4-BE49-F238E27FC236}">
                <a16:creationId xmlns:a16="http://schemas.microsoft.com/office/drawing/2014/main" id="{FE2C683A-0C49-4E06-8BB9-A2EE2FA1CD1E}"/>
              </a:ext>
            </a:extLst>
          </p:cNvPr>
          <p:cNvSpPr>
            <a:spLocks noGrp="1"/>
          </p:cNvSpPr>
          <p:nvPr>
            <p:ph type="body" sz="quarter" idx="10"/>
          </p:nvPr>
        </p:nvSpPr>
        <p:spPr>
          <a:xfrm>
            <a:off x="2209800" y="4038600"/>
            <a:ext cx="5185410" cy="426669"/>
          </a:xfrm>
        </p:spPr>
        <p:txBody>
          <a:bodyPr vert="horz" lIns="91440" tIns="45720" rIns="91440" bIns="45720" rtlCol="0" anchor="t">
            <a:normAutofit fontScale="25000" lnSpcReduction="20000"/>
          </a:bodyPr>
          <a:lstStyle/>
          <a:p>
            <a:pPr algn="l" rtl="0" fontAlgn="base">
              <a:spcBef>
                <a:spcPts val="0"/>
              </a:spcBef>
            </a:pPr>
            <a:r>
              <a:rPr lang="en-US" sz="7200" b="0" i="0" u="none" strike="noStrike">
                <a:solidFill>
                  <a:srgbClr val="414042"/>
                </a:solidFill>
                <a:effectLst/>
                <a:latin typeface="Barlow"/>
              </a:rPr>
              <a:t>EDCAP Volunteer Program Training</a:t>
            </a:r>
            <a:r>
              <a:rPr lang="en-US" sz="7200" b="0" i="0">
                <a:solidFill>
                  <a:srgbClr val="000000"/>
                </a:solidFill>
                <a:effectLst/>
                <a:latin typeface="Barlow"/>
              </a:rPr>
              <a:t>​</a:t>
            </a:r>
          </a:p>
          <a:p>
            <a:pPr fontAlgn="base">
              <a:spcBef>
                <a:spcPts val="0"/>
              </a:spcBef>
            </a:pPr>
            <a:r>
              <a:rPr lang="en-US" sz="7200" b="0" i="0" u="none" strike="noStrike">
                <a:solidFill>
                  <a:srgbClr val="414042"/>
                </a:solidFill>
                <a:effectLst/>
                <a:latin typeface="Barlow"/>
              </a:rPr>
              <a:t>Date of Presentation: Wednesday, </a:t>
            </a:r>
            <a:r>
              <a:rPr lang="en-US" sz="7200">
                <a:latin typeface="Barlow"/>
              </a:rPr>
              <a:t>Nov 3,2021</a:t>
            </a:r>
            <a:r>
              <a:rPr lang="en-US" sz="7200" b="0" i="0">
                <a:solidFill>
                  <a:srgbClr val="000000"/>
                </a:solidFill>
                <a:effectLst/>
                <a:latin typeface="Barlow"/>
              </a:rPr>
              <a:t>​</a:t>
            </a:r>
          </a:p>
          <a:p>
            <a:pPr algn="l" rtl="0" fontAlgn="base">
              <a:spcBef>
                <a:spcPts val="0"/>
              </a:spcBef>
            </a:pPr>
            <a:r>
              <a:rPr lang="en-US" sz="7200" b="0" i="0" u="none" strike="noStrike">
                <a:solidFill>
                  <a:srgbClr val="414042"/>
                </a:solidFill>
                <a:effectLst/>
                <a:latin typeface="Barlow"/>
              </a:rPr>
              <a:t>Presenters: Courtney Davis and Nancy Nierman</a:t>
            </a:r>
            <a:endParaRPr lang="en-US" sz="7200" b="0" i="0">
              <a:solidFill>
                <a:srgbClr val="000000"/>
              </a:solidFill>
              <a:effectLst/>
              <a:latin typeface="Barlow"/>
            </a:endParaRPr>
          </a:p>
          <a:p>
            <a:endParaRPr lang="en-US" sz="1800"/>
          </a:p>
          <a:p>
            <a:endParaRPr lang="en-US"/>
          </a:p>
        </p:txBody>
      </p:sp>
    </p:spTree>
    <p:extLst>
      <p:ext uri="{BB962C8B-B14F-4D97-AF65-F5344CB8AC3E}">
        <p14:creationId xmlns:p14="http://schemas.microsoft.com/office/powerpoint/2010/main" val="952605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15BD6-AD4F-4E37-8844-173CC1F053F9}"/>
              </a:ext>
            </a:extLst>
          </p:cNvPr>
          <p:cNvSpPr>
            <a:spLocks noGrp="1"/>
          </p:cNvSpPr>
          <p:nvPr>
            <p:ph type="title"/>
          </p:nvPr>
        </p:nvSpPr>
        <p:spPr/>
        <p:txBody>
          <a:bodyPr>
            <a:normAutofit/>
          </a:bodyPr>
          <a:lstStyle/>
          <a:p>
            <a:r>
              <a:rPr lang="en-US" sz="3000"/>
              <a:t>Student Loan Crisis in New York</a:t>
            </a:r>
          </a:p>
        </p:txBody>
      </p:sp>
      <p:sp>
        <p:nvSpPr>
          <p:cNvPr id="3" name="Content Placeholder 2">
            <a:extLst>
              <a:ext uri="{FF2B5EF4-FFF2-40B4-BE49-F238E27FC236}">
                <a16:creationId xmlns:a16="http://schemas.microsoft.com/office/drawing/2014/main" id="{F9606C6D-4C8F-464F-8DFA-17E3F5B92CEC}"/>
              </a:ext>
            </a:extLst>
          </p:cNvPr>
          <p:cNvSpPr>
            <a:spLocks noGrp="1"/>
          </p:cNvSpPr>
          <p:nvPr>
            <p:ph idx="1"/>
          </p:nvPr>
        </p:nvSpPr>
        <p:spPr/>
        <p:txBody>
          <a:bodyPr>
            <a:normAutofit/>
          </a:bodyPr>
          <a:lstStyle/>
          <a:p>
            <a:r>
              <a:rPr lang="en-US" sz="2000">
                <a:solidFill>
                  <a:srgbClr val="414042"/>
                </a:solidFill>
              </a:rPr>
              <a:t>In New York State</a:t>
            </a:r>
          </a:p>
          <a:p>
            <a:pPr lvl="1">
              <a:buFont typeface="Courier New" panose="02070309020205020404" pitchFamily="49" charset="0"/>
              <a:buChar char="-"/>
            </a:pPr>
            <a:r>
              <a:rPr lang="en-US">
                <a:solidFill>
                  <a:srgbClr val="414042"/>
                </a:solidFill>
              </a:rPr>
              <a:t>2.4+ million borrowers</a:t>
            </a:r>
          </a:p>
          <a:p>
            <a:pPr lvl="1">
              <a:buFont typeface="Courier New" panose="02070309020205020404" pitchFamily="49" charset="0"/>
              <a:buChar char="-"/>
            </a:pPr>
            <a:r>
              <a:rPr lang="en-US">
                <a:solidFill>
                  <a:srgbClr val="414042"/>
                </a:solidFill>
              </a:rPr>
              <a:t>90+ billion owed </a:t>
            </a:r>
          </a:p>
          <a:p>
            <a:pPr lvl="1">
              <a:buFont typeface="Courier New" panose="02070309020205020404" pitchFamily="49" charset="0"/>
              <a:buChar char="-"/>
            </a:pPr>
            <a:r>
              <a:rPr lang="en-US">
                <a:solidFill>
                  <a:srgbClr val="414042"/>
                </a:solidFill>
              </a:rPr>
              <a:t>$38,000 average debt</a:t>
            </a:r>
          </a:p>
          <a:p>
            <a:pPr lvl="1">
              <a:buFont typeface="Courier New" panose="02070309020205020404" pitchFamily="49" charset="0"/>
              <a:buChar char="-"/>
            </a:pPr>
            <a:r>
              <a:rPr lang="en-US">
                <a:solidFill>
                  <a:srgbClr val="414042"/>
                </a:solidFill>
              </a:rPr>
              <a:t>220,000 older adults carry student debt</a:t>
            </a:r>
          </a:p>
          <a:p>
            <a:pPr lvl="1">
              <a:buFont typeface="Courier New" panose="02070309020205020404" pitchFamily="49" charset="0"/>
              <a:buChar char="-"/>
            </a:pPr>
            <a:r>
              <a:rPr lang="en-US">
                <a:solidFill>
                  <a:srgbClr val="414042"/>
                </a:solidFill>
              </a:rPr>
              <a:t>11.6% delinquency rate</a:t>
            </a:r>
          </a:p>
          <a:p>
            <a:r>
              <a:rPr lang="en-US" sz="2000">
                <a:solidFill>
                  <a:srgbClr val="414042"/>
                </a:solidFill>
              </a:rPr>
              <a:t>In New York City</a:t>
            </a:r>
          </a:p>
          <a:p>
            <a:pPr lvl="1">
              <a:buFont typeface="Courier New" panose="02070309020205020404" pitchFamily="49" charset="0"/>
              <a:buChar char="-"/>
            </a:pPr>
            <a:r>
              <a:rPr lang="en-US">
                <a:solidFill>
                  <a:srgbClr val="414042"/>
                </a:solidFill>
              </a:rPr>
              <a:t>1 million borrowers</a:t>
            </a:r>
          </a:p>
          <a:p>
            <a:pPr lvl="1">
              <a:buFont typeface="Courier New" panose="02070309020205020404" pitchFamily="49" charset="0"/>
              <a:buChar char="-"/>
            </a:pPr>
            <a:r>
              <a:rPr lang="en-US">
                <a:solidFill>
                  <a:srgbClr val="414042"/>
                </a:solidFill>
              </a:rPr>
              <a:t>Bronx has highest default rate (19%), followed by Brooklyn (15%), Manhattan (12%), Queens (12%), Staten Island (11%)</a:t>
            </a:r>
          </a:p>
        </p:txBody>
      </p:sp>
      <p:pic>
        <p:nvPicPr>
          <p:cNvPr id="5" name="Picture 4">
            <a:extLst>
              <a:ext uri="{FF2B5EF4-FFF2-40B4-BE49-F238E27FC236}">
                <a16:creationId xmlns:a16="http://schemas.microsoft.com/office/drawing/2014/main" id="{095DB7E4-3561-4D4C-971C-69A7F1173276}"/>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943600" y="1981200"/>
            <a:ext cx="1871792" cy="1447800"/>
          </a:xfrm>
          <a:prstGeom prst="rect">
            <a:avLst/>
          </a:prstGeom>
        </p:spPr>
      </p:pic>
      <p:sp>
        <p:nvSpPr>
          <p:cNvPr id="4" name="Slide Number Placeholder 3">
            <a:extLst>
              <a:ext uri="{FF2B5EF4-FFF2-40B4-BE49-F238E27FC236}">
                <a16:creationId xmlns:a16="http://schemas.microsoft.com/office/drawing/2014/main" id="{31ADB193-2B4C-4507-925A-854C47D43F32}"/>
              </a:ext>
            </a:extLst>
          </p:cNvPr>
          <p:cNvSpPr>
            <a:spLocks noGrp="1"/>
          </p:cNvSpPr>
          <p:nvPr>
            <p:ph type="sldNum" sz="quarter" idx="12"/>
          </p:nvPr>
        </p:nvSpPr>
        <p:spPr/>
        <p:txBody>
          <a:bodyPr/>
          <a:lstStyle/>
          <a:p>
            <a:pPr>
              <a:defRPr/>
            </a:pPr>
            <a:fld id="{E97B734B-BE99-4B13-8B3B-73BDADC290B3}" type="slidenum">
              <a:rPr lang="en-US" smtClean="0"/>
              <a:pPr>
                <a:defRPr/>
              </a:pPr>
              <a:t>10</a:t>
            </a:fld>
            <a:endParaRPr lang="en-US"/>
          </a:p>
        </p:txBody>
      </p:sp>
    </p:spTree>
    <p:extLst>
      <p:ext uri="{BB962C8B-B14F-4D97-AF65-F5344CB8AC3E}">
        <p14:creationId xmlns:p14="http://schemas.microsoft.com/office/powerpoint/2010/main" val="139782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5CEF3-8D94-4357-8E67-A449E022C8D1}"/>
              </a:ext>
            </a:extLst>
          </p:cNvPr>
          <p:cNvSpPr>
            <a:spLocks noGrp="1"/>
          </p:cNvSpPr>
          <p:nvPr>
            <p:ph type="title"/>
          </p:nvPr>
        </p:nvSpPr>
        <p:spPr/>
        <p:txBody>
          <a:bodyPr>
            <a:normAutofit/>
          </a:bodyPr>
          <a:lstStyle/>
          <a:p>
            <a:r>
              <a:rPr lang="en-US" sz="3600"/>
              <a:t>Cost of Higher Education in </a:t>
            </a:r>
            <a:br>
              <a:rPr lang="en-US" sz="3600"/>
            </a:br>
            <a:r>
              <a:rPr lang="en-US" sz="3600"/>
              <a:t>the United States</a:t>
            </a:r>
          </a:p>
        </p:txBody>
      </p:sp>
      <p:sp>
        <p:nvSpPr>
          <p:cNvPr id="3" name="Text Placeholder 2">
            <a:extLst>
              <a:ext uri="{FF2B5EF4-FFF2-40B4-BE49-F238E27FC236}">
                <a16:creationId xmlns:a16="http://schemas.microsoft.com/office/drawing/2014/main" id="{29D9455C-0DBB-47BC-892D-DA80DCB892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0405DF-C408-4FAD-9DF3-27CD749145C2}"/>
              </a:ext>
            </a:extLst>
          </p:cNvPr>
          <p:cNvSpPr>
            <a:spLocks noGrp="1"/>
          </p:cNvSpPr>
          <p:nvPr>
            <p:ph type="sldNum" sz="quarter" idx="12"/>
          </p:nvPr>
        </p:nvSpPr>
        <p:spPr/>
        <p:txBody>
          <a:bodyPr/>
          <a:lstStyle/>
          <a:p>
            <a:pPr>
              <a:defRPr/>
            </a:pPr>
            <a:fld id="{E97B734B-BE99-4B13-8B3B-73BDADC290B3}" type="slidenum">
              <a:rPr lang="en-US" smtClean="0"/>
              <a:pPr>
                <a:defRPr/>
              </a:pPr>
              <a:t>11</a:t>
            </a:fld>
            <a:endParaRPr lang="en-US"/>
          </a:p>
        </p:txBody>
      </p:sp>
    </p:spTree>
    <p:extLst>
      <p:ext uri="{BB962C8B-B14F-4D97-AF65-F5344CB8AC3E}">
        <p14:creationId xmlns:p14="http://schemas.microsoft.com/office/powerpoint/2010/main" val="332468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2" y="982454"/>
            <a:ext cx="6017258" cy="428322"/>
          </a:xfrm>
          <a:prstGeom prst="rect">
            <a:avLst/>
          </a:prstGeom>
        </p:spPr>
        <p:txBody>
          <a:bodyPr vert="horz" wrap="square" lIns="0" tIns="12700" rIns="0" bIns="0" rtlCol="0">
            <a:spAutoFit/>
          </a:bodyPr>
          <a:lstStyle/>
          <a:p>
            <a:pPr marL="12700">
              <a:spcBef>
                <a:spcPts val="100"/>
              </a:spcBef>
            </a:pPr>
            <a:r>
              <a:rPr lang="en-US" sz="3000" spc="-20">
                <a:solidFill>
                  <a:srgbClr val="414042"/>
                </a:solidFill>
                <a:latin typeface="Barlow"/>
                <a:cs typeface="Barlow"/>
              </a:rPr>
              <a:t>Cost of Attendance (COA) </a:t>
            </a:r>
            <a:endParaRPr sz="3000">
              <a:latin typeface="Barlow"/>
              <a:cs typeface="Barlow"/>
            </a:endParaRPr>
          </a:p>
        </p:txBody>
      </p:sp>
      <p:sp>
        <p:nvSpPr>
          <p:cNvPr id="3" name="object 3"/>
          <p:cNvSpPr txBox="1"/>
          <p:nvPr/>
        </p:nvSpPr>
        <p:spPr>
          <a:xfrm>
            <a:off x="612142" y="1706373"/>
            <a:ext cx="7463155" cy="4134465"/>
          </a:xfrm>
          <a:prstGeom prst="rect">
            <a:avLst/>
          </a:prstGeom>
        </p:spPr>
        <p:txBody>
          <a:bodyPr vert="horz" wrap="square" lIns="0" tIns="12700" rIns="0" bIns="0" rtlCol="0">
            <a:spAutoFit/>
          </a:bodyPr>
          <a:lstStyle/>
          <a:p>
            <a:pPr marL="184785" indent="-172720">
              <a:spcBef>
                <a:spcPts val="600"/>
              </a:spcBef>
              <a:spcAft>
                <a:spcPts val="600"/>
              </a:spcAft>
              <a:buFont typeface="Arial"/>
              <a:buChar char="•"/>
              <a:tabLst>
                <a:tab pos="185420" algn="l"/>
              </a:tabLst>
            </a:pPr>
            <a:r>
              <a:rPr lang="en-US" sz="2000">
                <a:solidFill>
                  <a:srgbClr val="414042"/>
                </a:solidFill>
                <a:latin typeface="Barlow"/>
                <a:cs typeface="Barlow"/>
              </a:rPr>
              <a:t>Colleges calculate </a:t>
            </a:r>
            <a:r>
              <a:rPr lang="en-US" sz="2000">
                <a:solidFill>
                  <a:srgbClr val="414042"/>
                </a:solidFill>
                <a:latin typeface="Barlow" panose="00000500000000000000" pitchFamily="2" charset="0"/>
                <a:cs typeface="Barlow"/>
              </a:rPr>
              <a:t>COA to show the total cost for the school year. </a:t>
            </a:r>
          </a:p>
          <a:p>
            <a:pPr marL="184785" indent="-172720">
              <a:spcBef>
                <a:spcPts val="600"/>
              </a:spcBef>
              <a:spcAft>
                <a:spcPts val="600"/>
              </a:spcAft>
              <a:buFont typeface="Arial"/>
              <a:buChar char="•"/>
              <a:tabLst>
                <a:tab pos="185420" algn="l"/>
              </a:tabLst>
            </a:pPr>
            <a:r>
              <a:rPr lang="en-US" sz="2000">
                <a:solidFill>
                  <a:srgbClr val="414042"/>
                </a:solidFill>
                <a:latin typeface="Barlow" panose="00000500000000000000" pitchFamily="2" charset="0"/>
                <a:cs typeface="Barlow"/>
              </a:rPr>
              <a:t>This amount is always disclosed in an </a:t>
            </a:r>
            <a:r>
              <a:rPr lang="en-US" sz="2000" b="1">
                <a:solidFill>
                  <a:srgbClr val="414042"/>
                </a:solidFill>
                <a:latin typeface="Barlow" panose="00000500000000000000" pitchFamily="2" charset="0"/>
                <a:cs typeface="Barlow"/>
              </a:rPr>
              <a:t>Award Letter, </a:t>
            </a:r>
            <a:r>
              <a:rPr lang="en-US" sz="2000">
                <a:solidFill>
                  <a:srgbClr val="414042"/>
                </a:solidFill>
                <a:latin typeface="Barlow"/>
                <a:cs typeface="Barlow"/>
              </a:rPr>
              <a:t>and it is for one year of school only!</a:t>
            </a:r>
          </a:p>
          <a:p>
            <a:pPr marL="184785" indent="-172720">
              <a:spcBef>
                <a:spcPts val="600"/>
              </a:spcBef>
              <a:spcAft>
                <a:spcPts val="600"/>
              </a:spcAft>
              <a:buFont typeface="Arial"/>
              <a:buChar char="•"/>
              <a:tabLst>
                <a:tab pos="185420" algn="l"/>
              </a:tabLst>
            </a:pPr>
            <a:r>
              <a:rPr lang="en-US" sz="2000" spc="-15">
                <a:solidFill>
                  <a:srgbClr val="414042"/>
                </a:solidFill>
                <a:latin typeface="Barlow" panose="00000500000000000000" pitchFamily="2" charset="0"/>
                <a:cs typeface="Calibri"/>
              </a:rPr>
              <a:t>Cost </a:t>
            </a:r>
            <a:r>
              <a:rPr lang="en-US" sz="2000" spc="-5">
                <a:solidFill>
                  <a:srgbClr val="414042"/>
                </a:solidFill>
                <a:latin typeface="Barlow" panose="00000500000000000000" pitchFamily="2" charset="0"/>
                <a:cs typeface="Calibri"/>
              </a:rPr>
              <a:t>of</a:t>
            </a:r>
            <a:r>
              <a:rPr lang="en-US" sz="2000" spc="-10">
                <a:solidFill>
                  <a:srgbClr val="414042"/>
                </a:solidFill>
                <a:latin typeface="Barlow" panose="00000500000000000000" pitchFamily="2" charset="0"/>
                <a:cs typeface="Calibri"/>
              </a:rPr>
              <a:t> </a:t>
            </a:r>
            <a:r>
              <a:rPr lang="en-US" sz="2000" spc="-15">
                <a:solidFill>
                  <a:srgbClr val="414042"/>
                </a:solidFill>
                <a:latin typeface="Barlow" panose="00000500000000000000" pitchFamily="2" charset="0"/>
                <a:cs typeface="Calibri"/>
              </a:rPr>
              <a:t>Attendance</a:t>
            </a:r>
            <a:r>
              <a:rPr lang="en-US" sz="2000" spc="25">
                <a:solidFill>
                  <a:srgbClr val="414042"/>
                </a:solidFill>
                <a:latin typeface="Barlow" panose="00000500000000000000" pitchFamily="2" charset="0"/>
                <a:cs typeface="Calibri"/>
              </a:rPr>
              <a:t> </a:t>
            </a:r>
            <a:r>
              <a:rPr lang="en-US" sz="2000" spc="-5">
                <a:solidFill>
                  <a:srgbClr val="414042"/>
                </a:solidFill>
                <a:latin typeface="Barlow" panose="00000500000000000000" pitchFamily="2" charset="0"/>
                <a:cs typeface="Calibri"/>
              </a:rPr>
              <a:t>is</a:t>
            </a:r>
            <a:r>
              <a:rPr lang="en-US" sz="2000" spc="-15">
                <a:solidFill>
                  <a:srgbClr val="414042"/>
                </a:solidFill>
                <a:latin typeface="Barlow" panose="00000500000000000000" pitchFamily="2" charset="0"/>
                <a:cs typeface="Calibri"/>
              </a:rPr>
              <a:t> </a:t>
            </a:r>
            <a:r>
              <a:rPr lang="en-US" sz="2000" b="1" u="sng" spc="-25">
                <a:solidFill>
                  <a:srgbClr val="414042"/>
                </a:solidFill>
                <a:uFill>
                  <a:solidFill>
                    <a:srgbClr val="000000"/>
                  </a:solidFill>
                </a:uFill>
                <a:latin typeface="Barlow" panose="00000500000000000000" pitchFamily="2" charset="0"/>
                <a:cs typeface="Calibri"/>
              </a:rPr>
              <a:t>NOT</a:t>
            </a:r>
            <a:r>
              <a:rPr lang="en-US" sz="2000" b="1" u="sng">
                <a:solidFill>
                  <a:srgbClr val="414042"/>
                </a:solidFill>
                <a:uFill>
                  <a:solidFill>
                    <a:srgbClr val="000000"/>
                  </a:solidFill>
                </a:uFill>
                <a:latin typeface="Barlow" panose="00000500000000000000" pitchFamily="2" charset="0"/>
                <a:cs typeface="Calibri"/>
              </a:rPr>
              <a:t> </a:t>
            </a:r>
            <a:r>
              <a:rPr lang="en-US" sz="2000" b="1" u="sng" spc="-15">
                <a:solidFill>
                  <a:srgbClr val="414042"/>
                </a:solidFill>
                <a:uFill>
                  <a:solidFill>
                    <a:srgbClr val="000000"/>
                  </a:solidFill>
                </a:uFill>
                <a:latin typeface="Barlow" panose="00000500000000000000" pitchFamily="2" charset="0"/>
                <a:cs typeface="Calibri"/>
              </a:rPr>
              <a:t>JUST</a:t>
            </a:r>
            <a:r>
              <a:rPr lang="en-US" sz="2000" b="1" u="sng">
                <a:solidFill>
                  <a:srgbClr val="414042"/>
                </a:solidFill>
                <a:uFill>
                  <a:solidFill>
                    <a:srgbClr val="000000"/>
                  </a:solidFill>
                </a:uFill>
                <a:latin typeface="Barlow" panose="00000500000000000000" pitchFamily="2" charset="0"/>
                <a:cs typeface="Calibri"/>
              </a:rPr>
              <a:t> </a:t>
            </a:r>
            <a:r>
              <a:rPr lang="en-US" sz="2000" b="1" u="sng" spc="-10">
                <a:solidFill>
                  <a:srgbClr val="414042"/>
                </a:solidFill>
                <a:uFill>
                  <a:solidFill>
                    <a:srgbClr val="000000"/>
                  </a:solidFill>
                </a:uFill>
                <a:latin typeface="Barlow" panose="00000500000000000000" pitchFamily="2" charset="0"/>
                <a:cs typeface="Calibri"/>
              </a:rPr>
              <a:t>TUITION!</a:t>
            </a:r>
            <a:endParaRPr lang="en-US" sz="2000">
              <a:solidFill>
                <a:srgbClr val="414042"/>
              </a:solidFill>
              <a:latin typeface="Barlow"/>
              <a:cs typeface="Barlow"/>
            </a:endParaRPr>
          </a:p>
          <a:p>
            <a:pPr marL="755015" lvl="1" indent="-285750">
              <a:spcBef>
                <a:spcPts val="300"/>
              </a:spcBef>
              <a:spcAft>
                <a:spcPts val="300"/>
              </a:spcAft>
              <a:buFont typeface="Barlow" panose="00000500000000000000" pitchFamily="2" charset="0"/>
              <a:buChar char="−"/>
              <a:tabLst>
                <a:tab pos="185420" algn="l"/>
              </a:tabLst>
            </a:pPr>
            <a:r>
              <a:rPr lang="en-US" spc="-25">
                <a:solidFill>
                  <a:srgbClr val="414042"/>
                </a:solidFill>
                <a:latin typeface="Barlow" panose="00000500000000000000" pitchFamily="2" charset="0"/>
                <a:cs typeface="Calibri"/>
              </a:rPr>
              <a:t>Tuition</a:t>
            </a:r>
            <a:r>
              <a:rPr lang="en-US" spc="-30">
                <a:solidFill>
                  <a:srgbClr val="414042"/>
                </a:solidFill>
                <a:latin typeface="Barlow" panose="00000500000000000000" pitchFamily="2" charset="0"/>
                <a:cs typeface="Calibri"/>
              </a:rPr>
              <a:t> </a:t>
            </a:r>
            <a:r>
              <a:rPr lang="en-US" spc="-5">
                <a:solidFill>
                  <a:srgbClr val="414042"/>
                </a:solidFill>
                <a:latin typeface="Barlow" panose="00000500000000000000" pitchFamily="2" charset="0"/>
                <a:cs typeface="Calibri"/>
              </a:rPr>
              <a:t>and</a:t>
            </a:r>
            <a:r>
              <a:rPr lang="en-US" spc="-25">
                <a:solidFill>
                  <a:srgbClr val="414042"/>
                </a:solidFill>
                <a:latin typeface="Barlow" panose="00000500000000000000" pitchFamily="2" charset="0"/>
                <a:cs typeface="Calibri"/>
              </a:rPr>
              <a:t> </a:t>
            </a:r>
            <a:r>
              <a:rPr lang="en-US" spc="-10">
                <a:solidFill>
                  <a:srgbClr val="414042"/>
                </a:solidFill>
                <a:latin typeface="Barlow" panose="00000500000000000000" pitchFamily="2" charset="0"/>
                <a:cs typeface="Calibri"/>
              </a:rPr>
              <a:t>Fees</a:t>
            </a:r>
            <a:endParaRPr lang="en-US">
              <a:solidFill>
                <a:srgbClr val="414042"/>
              </a:solidFill>
              <a:latin typeface="Barlow" panose="00000500000000000000" pitchFamily="2" charset="0"/>
              <a:cs typeface="Calibri"/>
            </a:endParaRPr>
          </a:p>
          <a:p>
            <a:pPr marL="755015" lvl="1" indent="-285750">
              <a:spcBef>
                <a:spcPts val="300"/>
              </a:spcBef>
              <a:spcAft>
                <a:spcPts val="300"/>
              </a:spcAft>
              <a:buFont typeface="Barlow" panose="00000500000000000000" pitchFamily="2" charset="0"/>
              <a:buChar char="−"/>
              <a:tabLst>
                <a:tab pos="185420" algn="l"/>
              </a:tabLst>
            </a:pPr>
            <a:r>
              <a:rPr lang="en-US" spc="-15">
                <a:solidFill>
                  <a:srgbClr val="414042"/>
                </a:solidFill>
                <a:latin typeface="Barlow" panose="00000500000000000000" pitchFamily="2" charset="0"/>
                <a:cs typeface="Calibri"/>
              </a:rPr>
              <a:t>Room</a:t>
            </a:r>
            <a:r>
              <a:rPr lang="en-US" spc="-25">
                <a:solidFill>
                  <a:srgbClr val="414042"/>
                </a:solidFill>
                <a:latin typeface="Barlow" panose="00000500000000000000" pitchFamily="2" charset="0"/>
                <a:cs typeface="Calibri"/>
              </a:rPr>
              <a:t> </a:t>
            </a:r>
            <a:r>
              <a:rPr lang="en-US" spc="-5">
                <a:solidFill>
                  <a:srgbClr val="414042"/>
                </a:solidFill>
                <a:latin typeface="Barlow" panose="00000500000000000000" pitchFamily="2" charset="0"/>
                <a:cs typeface="Calibri"/>
              </a:rPr>
              <a:t>and</a:t>
            </a:r>
            <a:r>
              <a:rPr lang="en-US" spc="-20">
                <a:solidFill>
                  <a:srgbClr val="414042"/>
                </a:solidFill>
                <a:latin typeface="Barlow" panose="00000500000000000000" pitchFamily="2" charset="0"/>
                <a:cs typeface="Calibri"/>
              </a:rPr>
              <a:t> </a:t>
            </a:r>
            <a:r>
              <a:rPr lang="en-US" spc="-10">
                <a:solidFill>
                  <a:srgbClr val="414042"/>
                </a:solidFill>
                <a:latin typeface="Barlow" panose="00000500000000000000" pitchFamily="2" charset="0"/>
                <a:cs typeface="Calibri"/>
              </a:rPr>
              <a:t>Board</a:t>
            </a:r>
            <a:endParaRPr lang="en-US">
              <a:solidFill>
                <a:srgbClr val="414042"/>
              </a:solidFill>
              <a:latin typeface="Barlow" panose="00000500000000000000" pitchFamily="2" charset="0"/>
              <a:cs typeface="Calibri"/>
            </a:endParaRPr>
          </a:p>
          <a:p>
            <a:pPr marL="755015" lvl="1" indent="-285750">
              <a:spcBef>
                <a:spcPts val="300"/>
              </a:spcBef>
              <a:spcAft>
                <a:spcPts val="300"/>
              </a:spcAft>
              <a:buFont typeface="Barlow" panose="00000500000000000000" pitchFamily="2" charset="0"/>
              <a:buChar char="−"/>
              <a:tabLst>
                <a:tab pos="185420" algn="l"/>
              </a:tabLst>
            </a:pPr>
            <a:r>
              <a:rPr lang="en-US" spc="-5">
                <a:solidFill>
                  <a:srgbClr val="414042"/>
                </a:solidFill>
                <a:latin typeface="Barlow" panose="00000500000000000000" pitchFamily="2" charset="0"/>
                <a:cs typeface="Calibri"/>
              </a:rPr>
              <a:t>Books</a:t>
            </a:r>
            <a:r>
              <a:rPr lang="en-US" spc="-35">
                <a:solidFill>
                  <a:srgbClr val="414042"/>
                </a:solidFill>
                <a:latin typeface="Barlow" panose="00000500000000000000" pitchFamily="2" charset="0"/>
                <a:cs typeface="Calibri"/>
              </a:rPr>
              <a:t> </a:t>
            </a:r>
            <a:r>
              <a:rPr lang="en-US" spc="-5">
                <a:solidFill>
                  <a:srgbClr val="414042"/>
                </a:solidFill>
                <a:latin typeface="Barlow" panose="00000500000000000000" pitchFamily="2" charset="0"/>
                <a:cs typeface="Calibri"/>
              </a:rPr>
              <a:t>and</a:t>
            </a:r>
            <a:r>
              <a:rPr lang="en-US" spc="-10">
                <a:solidFill>
                  <a:srgbClr val="414042"/>
                </a:solidFill>
                <a:latin typeface="Barlow" panose="00000500000000000000" pitchFamily="2" charset="0"/>
                <a:cs typeface="Calibri"/>
              </a:rPr>
              <a:t> </a:t>
            </a:r>
            <a:r>
              <a:rPr lang="en-US" spc="-5">
                <a:solidFill>
                  <a:srgbClr val="414042"/>
                </a:solidFill>
                <a:latin typeface="Barlow" panose="00000500000000000000" pitchFamily="2" charset="0"/>
                <a:cs typeface="Calibri"/>
              </a:rPr>
              <a:t>Supplies</a:t>
            </a:r>
          </a:p>
          <a:p>
            <a:pPr marL="755015" lvl="1" indent="-285750">
              <a:spcBef>
                <a:spcPts val="300"/>
              </a:spcBef>
              <a:spcAft>
                <a:spcPts val="300"/>
              </a:spcAft>
              <a:buFont typeface="Barlow" panose="00000500000000000000" pitchFamily="2" charset="0"/>
              <a:buChar char="−"/>
              <a:tabLst>
                <a:tab pos="185420" algn="l"/>
              </a:tabLst>
            </a:pPr>
            <a:r>
              <a:rPr lang="en-US" spc="-5">
                <a:solidFill>
                  <a:srgbClr val="414042"/>
                </a:solidFill>
                <a:latin typeface="Barlow" panose="00000500000000000000" pitchFamily="2" charset="0"/>
                <a:cs typeface="Calibri"/>
              </a:rPr>
              <a:t>Loan Interest and Fees</a:t>
            </a:r>
            <a:endParaRPr lang="en-US">
              <a:solidFill>
                <a:srgbClr val="414042"/>
              </a:solidFill>
              <a:latin typeface="Barlow" panose="00000500000000000000" pitchFamily="2" charset="0"/>
              <a:cs typeface="Calibri"/>
            </a:endParaRPr>
          </a:p>
          <a:p>
            <a:pPr marL="755015" lvl="1" indent="-285750">
              <a:spcBef>
                <a:spcPts val="300"/>
              </a:spcBef>
              <a:spcAft>
                <a:spcPts val="300"/>
              </a:spcAft>
              <a:buFont typeface="Barlow" panose="00000500000000000000" pitchFamily="2" charset="0"/>
              <a:buChar char="−"/>
              <a:tabLst>
                <a:tab pos="185420" algn="l"/>
              </a:tabLst>
            </a:pPr>
            <a:r>
              <a:rPr lang="en-US" spc="-20">
                <a:solidFill>
                  <a:srgbClr val="414042"/>
                </a:solidFill>
                <a:latin typeface="Barlow" panose="00000500000000000000" pitchFamily="2" charset="0"/>
                <a:cs typeface="Calibri"/>
              </a:rPr>
              <a:t>Transportation</a:t>
            </a:r>
            <a:endParaRPr lang="en-US">
              <a:solidFill>
                <a:srgbClr val="414042"/>
              </a:solidFill>
              <a:latin typeface="Barlow" panose="00000500000000000000" pitchFamily="2" charset="0"/>
              <a:cs typeface="Calibri"/>
            </a:endParaRPr>
          </a:p>
          <a:p>
            <a:pPr marL="755015" lvl="1" indent="-285750">
              <a:spcBef>
                <a:spcPts val="300"/>
              </a:spcBef>
              <a:spcAft>
                <a:spcPts val="300"/>
              </a:spcAft>
              <a:buFont typeface="Barlow" panose="00000500000000000000" pitchFamily="2" charset="0"/>
              <a:buChar char="−"/>
              <a:tabLst>
                <a:tab pos="185420" algn="l"/>
              </a:tabLst>
            </a:pPr>
            <a:r>
              <a:rPr lang="en-US" spc="-15">
                <a:solidFill>
                  <a:srgbClr val="414042"/>
                </a:solidFill>
                <a:latin typeface="Barlow" panose="00000500000000000000" pitchFamily="2" charset="0"/>
                <a:cs typeface="Calibri"/>
              </a:rPr>
              <a:t>Personal</a:t>
            </a:r>
            <a:r>
              <a:rPr lang="en-US" spc="-35">
                <a:solidFill>
                  <a:srgbClr val="414042"/>
                </a:solidFill>
                <a:latin typeface="Barlow" panose="00000500000000000000" pitchFamily="2" charset="0"/>
                <a:cs typeface="Calibri"/>
              </a:rPr>
              <a:t> </a:t>
            </a:r>
            <a:r>
              <a:rPr lang="en-US" spc="-5">
                <a:solidFill>
                  <a:srgbClr val="414042"/>
                </a:solidFill>
                <a:latin typeface="Barlow" panose="00000500000000000000" pitchFamily="2" charset="0"/>
                <a:cs typeface="Calibri"/>
              </a:rPr>
              <a:t>Expenses</a:t>
            </a:r>
            <a:endParaRPr lang="en-US">
              <a:solidFill>
                <a:srgbClr val="414042"/>
              </a:solidFill>
              <a:latin typeface="Barlow" panose="00000500000000000000" pitchFamily="2" charset="0"/>
              <a:cs typeface="Calibri"/>
            </a:endParaRPr>
          </a:p>
          <a:p>
            <a:pPr marL="12065">
              <a:spcBef>
                <a:spcPts val="100"/>
              </a:spcBef>
              <a:tabLst>
                <a:tab pos="185420" algn="l"/>
              </a:tabLst>
            </a:pPr>
            <a:endParaRPr lang="en-US" sz="2100">
              <a:latin typeface="Barlow"/>
              <a:cs typeface="Barlow"/>
            </a:endParaRPr>
          </a:p>
        </p:txBody>
      </p:sp>
      <p:sp>
        <p:nvSpPr>
          <p:cNvPr id="4" name="Slide Number Placeholder 3">
            <a:extLst>
              <a:ext uri="{FF2B5EF4-FFF2-40B4-BE49-F238E27FC236}">
                <a16:creationId xmlns:a16="http://schemas.microsoft.com/office/drawing/2014/main" id="{CDE4848C-C593-4C23-BFC4-E55A651A8F03}"/>
              </a:ext>
            </a:extLst>
          </p:cNvPr>
          <p:cNvSpPr>
            <a:spLocks noGrp="1"/>
          </p:cNvSpPr>
          <p:nvPr>
            <p:ph type="sldNum" sz="quarter" idx="12"/>
          </p:nvPr>
        </p:nvSpPr>
        <p:spPr/>
        <p:txBody>
          <a:bodyPr/>
          <a:lstStyle/>
          <a:p>
            <a:pPr>
              <a:defRPr/>
            </a:pPr>
            <a:fld id="{E97B734B-BE99-4B13-8B3B-73BDADC290B3}" type="slidenum">
              <a:rPr lang="en-US" smtClean="0"/>
              <a:pPr>
                <a:defRPr/>
              </a:pPr>
              <a:t>12</a:t>
            </a:fld>
            <a:endParaRPr lang="en-US"/>
          </a:p>
        </p:txBody>
      </p:sp>
    </p:spTree>
    <p:extLst>
      <p:ext uri="{BB962C8B-B14F-4D97-AF65-F5344CB8AC3E}">
        <p14:creationId xmlns:p14="http://schemas.microsoft.com/office/powerpoint/2010/main" val="1097477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2" y="794266"/>
            <a:ext cx="8227058" cy="843821"/>
          </a:xfrm>
          <a:prstGeom prst="rect">
            <a:avLst/>
          </a:prstGeom>
        </p:spPr>
        <p:txBody>
          <a:bodyPr vert="horz" wrap="square" lIns="0" tIns="12700" rIns="0" bIns="0" rtlCol="0">
            <a:spAutoFit/>
          </a:bodyPr>
          <a:lstStyle/>
          <a:p>
            <a:pPr marL="12700">
              <a:spcBef>
                <a:spcPts val="100"/>
              </a:spcBef>
            </a:pPr>
            <a:r>
              <a:rPr lang="en-US" sz="3000" spc="-20">
                <a:solidFill>
                  <a:srgbClr val="414042"/>
                </a:solidFill>
                <a:latin typeface="Barlow"/>
                <a:cs typeface="Barlow"/>
              </a:rPr>
              <a:t>Undergraduate: Average Cost of Attendance By Sector (2020-21)</a:t>
            </a:r>
            <a:endParaRPr lang="en-US" sz="3000">
              <a:latin typeface="Barlow"/>
              <a:cs typeface="Barlow"/>
            </a:endParaRPr>
          </a:p>
        </p:txBody>
      </p:sp>
      <p:graphicFrame>
        <p:nvGraphicFramePr>
          <p:cNvPr id="6" name="Table 5">
            <a:extLst>
              <a:ext uri="{FF2B5EF4-FFF2-40B4-BE49-F238E27FC236}">
                <a16:creationId xmlns:a16="http://schemas.microsoft.com/office/drawing/2014/main" id="{E62A8F84-F6D6-4ADA-9E20-7C83814E8E8F}"/>
              </a:ext>
            </a:extLst>
          </p:cNvPr>
          <p:cNvGraphicFramePr>
            <a:graphicFrameLocks noGrp="1"/>
          </p:cNvGraphicFramePr>
          <p:nvPr>
            <p:extLst>
              <p:ext uri="{D42A27DB-BD31-4B8C-83A1-F6EECF244321}">
                <p14:modId xmlns:p14="http://schemas.microsoft.com/office/powerpoint/2010/main" val="610591210"/>
              </p:ext>
            </p:extLst>
          </p:nvPr>
        </p:nvGraphicFramePr>
        <p:xfrm>
          <a:off x="605436" y="1905000"/>
          <a:ext cx="8005164" cy="3124200"/>
        </p:xfrm>
        <a:graphic>
          <a:graphicData uri="http://schemas.openxmlformats.org/drawingml/2006/table">
            <a:tbl>
              <a:tblPr firstRow="1" bandRow="1">
                <a:tableStyleId>{5C22544A-7EE6-4342-B048-85BDC9FD1C3A}</a:tableStyleId>
              </a:tblPr>
              <a:tblGrid>
                <a:gridCol w="1703424">
                  <a:extLst>
                    <a:ext uri="{9D8B030D-6E8A-4147-A177-3AD203B41FA5}">
                      <a16:colId xmlns:a16="http://schemas.microsoft.com/office/drawing/2014/main" val="90305665"/>
                    </a:ext>
                  </a:extLst>
                </a:gridCol>
                <a:gridCol w="1280160">
                  <a:extLst>
                    <a:ext uri="{9D8B030D-6E8A-4147-A177-3AD203B41FA5}">
                      <a16:colId xmlns:a16="http://schemas.microsoft.com/office/drawing/2014/main" val="153657867"/>
                    </a:ext>
                  </a:extLst>
                </a:gridCol>
                <a:gridCol w="1257300">
                  <a:extLst>
                    <a:ext uri="{9D8B030D-6E8A-4147-A177-3AD203B41FA5}">
                      <a16:colId xmlns:a16="http://schemas.microsoft.com/office/drawing/2014/main" val="4036327053"/>
                    </a:ext>
                  </a:extLst>
                </a:gridCol>
                <a:gridCol w="1051560">
                  <a:extLst>
                    <a:ext uri="{9D8B030D-6E8A-4147-A177-3AD203B41FA5}">
                      <a16:colId xmlns:a16="http://schemas.microsoft.com/office/drawing/2014/main" val="2055665821"/>
                    </a:ext>
                  </a:extLst>
                </a:gridCol>
                <a:gridCol w="1348740">
                  <a:extLst>
                    <a:ext uri="{9D8B030D-6E8A-4147-A177-3AD203B41FA5}">
                      <a16:colId xmlns:a16="http://schemas.microsoft.com/office/drawing/2014/main" val="3812137925"/>
                    </a:ext>
                  </a:extLst>
                </a:gridCol>
                <a:gridCol w="1363980">
                  <a:extLst>
                    <a:ext uri="{9D8B030D-6E8A-4147-A177-3AD203B41FA5}">
                      <a16:colId xmlns:a16="http://schemas.microsoft.com/office/drawing/2014/main" val="1097423414"/>
                    </a:ext>
                  </a:extLst>
                </a:gridCol>
              </a:tblGrid>
              <a:tr h="273765">
                <a:tc>
                  <a:txBody>
                    <a:bodyPr/>
                    <a:lstStyle/>
                    <a:p>
                      <a:pPr algn="l" fontAlgn="ctr"/>
                      <a:r>
                        <a:rPr lang="en-US" sz="1400" u="none" strike="noStrike">
                          <a:effectLst/>
                          <a:latin typeface="Barlow" panose="00000500000000000000" pitchFamily="2" charset="0"/>
                        </a:rPr>
                        <a:t> </a:t>
                      </a:r>
                      <a:endParaRPr lang="en-US" sz="1400" b="1" i="0" u="none" strike="noStrike">
                        <a:solidFill>
                          <a:srgbClr val="FFFFFF"/>
                        </a:solidFill>
                        <a:effectLst/>
                        <a:latin typeface="Barlow" panose="00000500000000000000" pitchFamily="2" charset="0"/>
                      </a:endParaRPr>
                    </a:p>
                  </a:txBody>
                  <a:tcPr marL="4692" marR="4692" marT="4692" marB="0" anchor="ctr"/>
                </a:tc>
                <a:tc gridSpan="5">
                  <a:txBody>
                    <a:bodyPr/>
                    <a:lstStyle/>
                    <a:p>
                      <a:pPr algn="ctr" fontAlgn="ctr"/>
                      <a:r>
                        <a:rPr lang="en-US" sz="1600" b="1" u="none" strike="noStrike">
                          <a:effectLst/>
                          <a:latin typeface="Barlow" panose="00000500000000000000" pitchFamily="2" charset="0"/>
                        </a:rPr>
                        <a:t>Sector</a:t>
                      </a:r>
                      <a:endParaRPr lang="en-US" sz="1600" b="1" i="0" u="none" strike="noStrike">
                        <a:solidFill>
                          <a:srgbClr val="FFFFFF"/>
                        </a:solidFill>
                        <a:effectLst/>
                        <a:latin typeface="Barlow" panose="00000500000000000000" pitchFamily="2" charset="0"/>
                      </a:endParaRPr>
                    </a:p>
                  </a:txBody>
                  <a:tcPr marL="4692" marR="4692" marT="469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775450"/>
                  </a:ext>
                </a:extLst>
              </a:tr>
              <a:tr h="909293">
                <a:tc>
                  <a:txBody>
                    <a:bodyPr/>
                    <a:lstStyle/>
                    <a:p>
                      <a:pPr algn="l" fontAlgn="ctr"/>
                      <a:r>
                        <a:rPr lang="en-US" sz="1400" u="none" strike="noStrike">
                          <a:effectLst/>
                          <a:latin typeface="Barlow" panose="00000500000000000000" pitchFamily="2" charset="0"/>
                        </a:rPr>
                        <a:t> </a:t>
                      </a:r>
                      <a:endParaRPr lang="en-US" sz="1400" b="0" i="0" u="none" strike="noStrike">
                        <a:solidFill>
                          <a:srgbClr val="000000"/>
                        </a:solidFill>
                        <a:effectLst/>
                        <a:latin typeface="Barlow" panose="00000500000000000000" pitchFamily="2" charset="0"/>
                      </a:endParaRPr>
                    </a:p>
                  </a:txBody>
                  <a:tcPr marL="4692" marR="4692" marT="4692" marB="0" anchor="ctr"/>
                </a:tc>
                <a:tc>
                  <a:txBody>
                    <a:bodyPr/>
                    <a:lstStyle/>
                    <a:p>
                      <a:pPr algn="ctr" fontAlgn="b"/>
                      <a:r>
                        <a:rPr lang="en-US" sz="1400" b="1" u="none" strike="noStrike">
                          <a:effectLst/>
                          <a:latin typeface="Barlow" panose="00000500000000000000" pitchFamily="2" charset="0"/>
                        </a:rPr>
                        <a:t>Public </a:t>
                      </a:r>
                    </a:p>
                    <a:p>
                      <a:pPr algn="ctr" fontAlgn="b"/>
                      <a:r>
                        <a:rPr lang="en-US" sz="1400" b="1" u="none" strike="noStrike">
                          <a:effectLst/>
                          <a:latin typeface="Barlow" panose="00000500000000000000" pitchFamily="2" charset="0"/>
                        </a:rPr>
                        <a:t>Two-Year </a:t>
                      </a:r>
                      <a:endParaRPr lang="en-US" sz="1400" b="1" i="0" u="none" strike="noStrike">
                        <a:solidFill>
                          <a:srgbClr val="000000"/>
                        </a:solidFill>
                        <a:effectLst/>
                        <a:latin typeface="Barlow" panose="00000500000000000000" pitchFamily="2" charset="0"/>
                      </a:endParaRPr>
                    </a:p>
                  </a:txBody>
                  <a:tcPr marL="4692" marR="4692" marT="4692" marB="0" anchor="b"/>
                </a:tc>
                <a:tc>
                  <a:txBody>
                    <a:bodyPr/>
                    <a:lstStyle/>
                    <a:p>
                      <a:pPr algn="ctr" fontAlgn="b"/>
                      <a:r>
                        <a:rPr lang="en-US" sz="1400" b="1" u="none" strike="noStrike">
                          <a:effectLst/>
                          <a:latin typeface="Barlow" panose="00000500000000000000" pitchFamily="2" charset="0"/>
                        </a:rPr>
                        <a:t>Public 4-Year </a:t>
                      </a:r>
                    </a:p>
                    <a:p>
                      <a:pPr algn="ctr" fontAlgn="b"/>
                      <a:r>
                        <a:rPr lang="en-US" sz="1400" b="1" u="none" strike="noStrike">
                          <a:effectLst/>
                          <a:latin typeface="Barlow" panose="00000500000000000000" pitchFamily="2" charset="0"/>
                        </a:rPr>
                        <a:t>In-State</a:t>
                      </a:r>
                      <a:endParaRPr lang="en-US" sz="1400" b="1" i="0" u="none" strike="noStrike">
                        <a:solidFill>
                          <a:srgbClr val="000000"/>
                        </a:solidFill>
                        <a:effectLst/>
                        <a:latin typeface="Barlow" panose="00000500000000000000" pitchFamily="2" charset="0"/>
                      </a:endParaRPr>
                    </a:p>
                  </a:txBody>
                  <a:tcPr marL="4692" marR="4692" marT="4692" marB="0" anchor="b"/>
                </a:tc>
                <a:tc>
                  <a:txBody>
                    <a:bodyPr/>
                    <a:lstStyle/>
                    <a:p>
                      <a:pPr algn="ctr" fontAlgn="b"/>
                      <a:r>
                        <a:rPr lang="en-US" sz="1400" b="1" u="none" strike="noStrike">
                          <a:effectLst/>
                          <a:latin typeface="Barlow" panose="00000500000000000000" pitchFamily="2" charset="0"/>
                        </a:rPr>
                        <a:t>Public 4-Year</a:t>
                      </a:r>
                    </a:p>
                    <a:p>
                      <a:pPr algn="ctr" fontAlgn="b"/>
                      <a:r>
                        <a:rPr lang="en-US" sz="1400" b="1" u="none" strike="noStrike">
                          <a:effectLst/>
                          <a:latin typeface="Barlow" panose="00000500000000000000" pitchFamily="2" charset="0"/>
                        </a:rPr>
                        <a:t>Out-of-State</a:t>
                      </a:r>
                      <a:endParaRPr lang="en-US" sz="1400" b="1" i="0" u="none" strike="noStrike">
                        <a:solidFill>
                          <a:srgbClr val="000000"/>
                        </a:solidFill>
                        <a:effectLst/>
                        <a:latin typeface="Barlow" panose="00000500000000000000" pitchFamily="2" charset="0"/>
                      </a:endParaRPr>
                    </a:p>
                  </a:txBody>
                  <a:tcPr marL="4692" marR="4692" marT="4692" marB="0" anchor="b"/>
                </a:tc>
                <a:tc>
                  <a:txBody>
                    <a:bodyPr/>
                    <a:lstStyle/>
                    <a:p>
                      <a:pPr algn="ctr" fontAlgn="b"/>
                      <a:r>
                        <a:rPr lang="en-US" sz="1400" b="1" u="none" strike="noStrike">
                          <a:effectLst/>
                          <a:latin typeface="Barlow" panose="00000500000000000000" pitchFamily="2" charset="0"/>
                        </a:rPr>
                        <a:t>Private Nonprofit Four-Year</a:t>
                      </a:r>
                      <a:endParaRPr lang="en-US" sz="1400" b="1" i="0" u="none" strike="noStrike">
                        <a:solidFill>
                          <a:srgbClr val="000000"/>
                        </a:solidFill>
                        <a:effectLst/>
                        <a:latin typeface="Barlow" panose="00000500000000000000" pitchFamily="2" charset="0"/>
                      </a:endParaRPr>
                    </a:p>
                  </a:txBody>
                  <a:tcPr marL="4692" marR="4692" marT="4692" marB="0" anchor="b"/>
                </a:tc>
                <a:tc>
                  <a:txBody>
                    <a:bodyPr/>
                    <a:lstStyle/>
                    <a:p>
                      <a:pPr algn="ctr" fontAlgn="b"/>
                      <a:r>
                        <a:rPr lang="en-US" sz="1400" b="1" u="none" strike="noStrike">
                          <a:effectLst/>
                          <a:latin typeface="Barlow" panose="00000500000000000000" pitchFamily="2" charset="0"/>
                        </a:rPr>
                        <a:t>For-Profit</a:t>
                      </a:r>
                      <a:endParaRPr lang="en-US" sz="1400" b="1" i="0" u="none" strike="noStrike">
                        <a:solidFill>
                          <a:srgbClr val="000000"/>
                        </a:solidFill>
                        <a:effectLst/>
                        <a:latin typeface="Barlow" panose="00000500000000000000" pitchFamily="2" charset="0"/>
                      </a:endParaRPr>
                    </a:p>
                  </a:txBody>
                  <a:tcPr marL="4692" marR="4692" marT="4692" marB="0" anchor="b"/>
                </a:tc>
                <a:extLst>
                  <a:ext uri="{0D108BD9-81ED-4DB2-BD59-A6C34878D82A}">
                    <a16:rowId xmlns:a16="http://schemas.microsoft.com/office/drawing/2014/main" val="3653712280"/>
                  </a:ext>
                </a:extLst>
              </a:tr>
              <a:tr h="484303">
                <a:tc>
                  <a:txBody>
                    <a:bodyPr/>
                    <a:lstStyle/>
                    <a:p>
                      <a:pPr algn="l" fontAlgn="ctr"/>
                      <a:r>
                        <a:rPr lang="en-US" sz="1400" b="1" u="none" strike="noStrike">
                          <a:effectLst/>
                          <a:latin typeface="Barlow" panose="00000500000000000000" pitchFamily="2" charset="0"/>
                        </a:rPr>
                        <a:t>Tuition and Fees</a:t>
                      </a:r>
                      <a:endParaRPr lang="en-US" sz="1400" b="1" i="0" u="none" strike="noStrike">
                        <a:solidFill>
                          <a:srgbClr val="000000"/>
                        </a:solidFill>
                        <a:effectLst/>
                        <a:latin typeface="Barlow" panose="00000500000000000000" pitchFamily="2" charset="0"/>
                      </a:endParaRPr>
                    </a:p>
                  </a:txBody>
                  <a:tcPr marL="4692" marR="4692" marT="4692" marB="0" anchor="ctr"/>
                </a:tc>
                <a:tc>
                  <a:txBody>
                    <a:bodyPr/>
                    <a:lstStyle/>
                    <a:p>
                      <a:pPr algn="ctr" fontAlgn="ctr"/>
                      <a:r>
                        <a:rPr lang="en-US" sz="1400" u="none" strike="noStrike">
                          <a:effectLst/>
                          <a:latin typeface="Barlow" panose="00000500000000000000" pitchFamily="2" charset="0"/>
                        </a:rPr>
                        <a:t>$3,770 </a:t>
                      </a:r>
                      <a:endParaRPr lang="en-US" sz="1400" b="0" i="0" u="none" strike="noStrike">
                        <a:solidFill>
                          <a:srgbClr val="000000"/>
                        </a:solidFill>
                        <a:effectLst/>
                        <a:latin typeface="Barlow" panose="00000500000000000000" pitchFamily="2" charset="0"/>
                      </a:endParaRPr>
                    </a:p>
                  </a:txBody>
                  <a:tcPr marL="4692" marR="4692" marT="4692" marB="0" anchor="ctr"/>
                </a:tc>
                <a:tc>
                  <a:txBody>
                    <a:bodyPr/>
                    <a:lstStyle/>
                    <a:p>
                      <a:pPr algn="ctr" fontAlgn="ctr"/>
                      <a:r>
                        <a:rPr lang="en-US" sz="1400" u="none" strike="noStrike">
                          <a:effectLst/>
                          <a:latin typeface="Barlow" panose="00000500000000000000" pitchFamily="2" charset="0"/>
                        </a:rPr>
                        <a:t>$10,560 </a:t>
                      </a:r>
                      <a:endParaRPr lang="en-US" sz="1400" b="0" i="0" u="none" strike="noStrike">
                        <a:solidFill>
                          <a:srgbClr val="000000"/>
                        </a:solidFill>
                        <a:effectLst/>
                        <a:latin typeface="Barlow" panose="00000500000000000000" pitchFamily="2" charset="0"/>
                      </a:endParaRPr>
                    </a:p>
                  </a:txBody>
                  <a:tcPr marL="4692" marR="4692" marT="4692" marB="0" anchor="ctr"/>
                </a:tc>
                <a:tc>
                  <a:txBody>
                    <a:bodyPr/>
                    <a:lstStyle/>
                    <a:p>
                      <a:pPr algn="ctr" fontAlgn="ctr"/>
                      <a:r>
                        <a:rPr lang="en-US" sz="1400" u="none" strike="noStrike">
                          <a:effectLst/>
                          <a:latin typeface="Barlow" panose="00000500000000000000" pitchFamily="2" charset="0"/>
                        </a:rPr>
                        <a:t>$27,020 </a:t>
                      </a:r>
                      <a:endParaRPr lang="en-US" sz="1400" b="0" i="0" u="none" strike="noStrike">
                        <a:solidFill>
                          <a:srgbClr val="000000"/>
                        </a:solidFill>
                        <a:effectLst/>
                        <a:latin typeface="Barlow" panose="00000500000000000000" pitchFamily="2" charset="0"/>
                      </a:endParaRPr>
                    </a:p>
                  </a:txBody>
                  <a:tcPr marL="4692" marR="4692" marT="4692" marB="0" anchor="ctr"/>
                </a:tc>
                <a:tc>
                  <a:txBody>
                    <a:bodyPr/>
                    <a:lstStyle/>
                    <a:p>
                      <a:pPr algn="ctr" fontAlgn="ctr"/>
                      <a:r>
                        <a:rPr lang="en-US" sz="1400" u="none" strike="noStrike">
                          <a:effectLst/>
                          <a:latin typeface="Barlow" panose="00000500000000000000" pitchFamily="2" charset="0"/>
                        </a:rPr>
                        <a:t>$37,650 </a:t>
                      </a:r>
                      <a:endParaRPr lang="en-US" sz="1400" b="0" i="0" u="none" strike="noStrike">
                        <a:solidFill>
                          <a:srgbClr val="000000"/>
                        </a:solidFill>
                        <a:effectLst/>
                        <a:latin typeface="Barlow" panose="00000500000000000000" pitchFamily="2" charset="0"/>
                      </a:endParaRPr>
                    </a:p>
                  </a:txBody>
                  <a:tcPr marL="4692" marR="4692" marT="4692" marB="0" anchor="ctr"/>
                </a:tc>
                <a:tc>
                  <a:txBody>
                    <a:bodyPr/>
                    <a:lstStyle/>
                    <a:p>
                      <a:pPr algn="ctr" fontAlgn="ctr"/>
                      <a:r>
                        <a:rPr lang="en-US" sz="1400" u="none" strike="noStrike">
                          <a:effectLst/>
                          <a:latin typeface="Barlow" panose="00000500000000000000" pitchFamily="2" charset="0"/>
                        </a:rPr>
                        <a:t>$15,400*</a:t>
                      </a:r>
                      <a:endParaRPr lang="en-US" sz="1400" b="0" i="0" u="none" strike="noStrike">
                        <a:solidFill>
                          <a:srgbClr val="000000"/>
                        </a:solidFill>
                        <a:effectLst/>
                        <a:latin typeface="Barlow" panose="00000500000000000000" pitchFamily="2" charset="0"/>
                      </a:endParaRPr>
                    </a:p>
                  </a:txBody>
                  <a:tcPr marL="4692" marR="98512" marT="4692" marB="0" anchor="ctr"/>
                </a:tc>
                <a:extLst>
                  <a:ext uri="{0D108BD9-81ED-4DB2-BD59-A6C34878D82A}">
                    <a16:rowId xmlns:a16="http://schemas.microsoft.com/office/drawing/2014/main" val="1283152544"/>
                  </a:ext>
                </a:extLst>
              </a:tr>
              <a:tr h="454972">
                <a:tc>
                  <a:txBody>
                    <a:bodyPr/>
                    <a:lstStyle/>
                    <a:p>
                      <a:pPr algn="l" fontAlgn="ctr"/>
                      <a:r>
                        <a:rPr lang="en-US" sz="1400" b="1" u="none" strike="noStrike">
                          <a:effectLst/>
                          <a:latin typeface="Barlow" panose="00000500000000000000" pitchFamily="2" charset="0"/>
                        </a:rPr>
                        <a:t>Room and Board </a:t>
                      </a:r>
                      <a:endParaRPr lang="en-US" sz="1400" b="1" i="0" u="none" strike="noStrike">
                        <a:solidFill>
                          <a:srgbClr val="000000"/>
                        </a:solidFill>
                        <a:effectLst/>
                        <a:latin typeface="Barlow" panose="00000500000000000000" pitchFamily="2" charset="0"/>
                      </a:endParaRPr>
                    </a:p>
                  </a:txBody>
                  <a:tcPr marL="4692" marR="4692" marT="4692" marB="0" anchor="ctr"/>
                </a:tc>
                <a:tc>
                  <a:txBody>
                    <a:bodyPr/>
                    <a:lstStyle/>
                    <a:p>
                      <a:pPr algn="ctr" fontAlgn="ctr"/>
                      <a:r>
                        <a:rPr lang="en-US" sz="1400" u="none" strike="noStrike">
                          <a:effectLst/>
                          <a:latin typeface="Barlow" panose="00000500000000000000" pitchFamily="2" charset="0"/>
                        </a:rPr>
                        <a:t>$9,080 </a:t>
                      </a:r>
                      <a:endParaRPr lang="en-US" sz="1400" b="0" i="0" u="none" strike="noStrike">
                        <a:solidFill>
                          <a:srgbClr val="000000"/>
                        </a:solidFill>
                        <a:effectLst/>
                        <a:latin typeface="Barlow" panose="00000500000000000000" pitchFamily="2" charset="0"/>
                      </a:endParaRPr>
                    </a:p>
                  </a:txBody>
                  <a:tcPr marL="4692" marR="4692" marT="4692" marB="0" anchor="ctr"/>
                </a:tc>
                <a:tc>
                  <a:txBody>
                    <a:bodyPr/>
                    <a:lstStyle/>
                    <a:p>
                      <a:pPr algn="ctr" fontAlgn="ctr"/>
                      <a:r>
                        <a:rPr lang="en-US" sz="1400" u="none" strike="noStrike">
                          <a:effectLst/>
                          <a:latin typeface="Barlow" panose="00000500000000000000" pitchFamily="2" charset="0"/>
                        </a:rPr>
                        <a:t>$11,620 </a:t>
                      </a:r>
                      <a:endParaRPr lang="en-US" sz="1400" b="0" i="0" u="none" strike="noStrike">
                        <a:solidFill>
                          <a:srgbClr val="000000"/>
                        </a:solidFill>
                        <a:effectLst/>
                        <a:latin typeface="Barlow" panose="00000500000000000000" pitchFamily="2" charset="0"/>
                      </a:endParaRPr>
                    </a:p>
                  </a:txBody>
                  <a:tcPr marL="4692" marR="4692" marT="4692" marB="0" anchor="ctr"/>
                </a:tc>
                <a:tc>
                  <a:txBody>
                    <a:bodyPr/>
                    <a:lstStyle/>
                    <a:p>
                      <a:pPr algn="ctr" fontAlgn="ctr"/>
                      <a:r>
                        <a:rPr lang="en-US" sz="1400" u="none" strike="noStrike">
                          <a:effectLst/>
                          <a:latin typeface="Barlow" panose="00000500000000000000" pitchFamily="2" charset="0"/>
                        </a:rPr>
                        <a:t>$11,620 </a:t>
                      </a:r>
                      <a:endParaRPr lang="en-US" sz="1400" b="0" i="0" u="none" strike="noStrike">
                        <a:solidFill>
                          <a:srgbClr val="000000"/>
                        </a:solidFill>
                        <a:effectLst/>
                        <a:latin typeface="Barlow" panose="00000500000000000000" pitchFamily="2" charset="0"/>
                      </a:endParaRPr>
                    </a:p>
                  </a:txBody>
                  <a:tcPr marL="4692" marR="4692" marT="4692" marB="0" anchor="ctr"/>
                </a:tc>
                <a:tc>
                  <a:txBody>
                    <a:bodyPr/>
                    <a:lstStyle/>
                    <a:p>
                      <a:pPr algn="ctr" fontAlgn="ctr"/>
                      <a:r>
                        <a:rPr lang="en-US" sz="1400" u="none" strike="noStrike">
                          <a:effectLst/>
                          <a:latin typeface="Barlow" panose="00000500000000000000" pitchFamily="2" charset="0"/>
                        </a:rPr>
                        <a:t>$13,120 </a:t>
                      </a:r>
                      <a:endParaRPr lang="en-US" sz="1400" b="0" i="0" u="none" strike="noStrike">
                        <a:solidFill>
                          <a:srgbClr val="000000"/>
                        </a:solidFill>
                        <a:effectLst/>
                        <a:latin typeface="Barlow" panose="00000500000000000000" pitchFamily="2" charset="0"/>
                      </a:endParaRPr>
                    </a:p>
                  </a:txBody>
                  <a:tcPr marL="4692" marR="4692" marT="4692" marB="0" anchor="ctr"/>
                </a:tc>
                <a:tc>
                  <a:txBody>
                    <a:bodyPr/>
                    <a:lstStyle/>
                    <a:p>
                      <a:pPr algn="ctr" fontAlgn="ctr"/>
                      <a:r>
                        <a:rPr lang="en-US" sz="1400" u="none" strike="noStrike">
                          <a:effectLst/>
                          <a:latin typeface="Barlow" panose="00000500000000000000" pitchFamily="2" charset="0"/>
                        </a:rPr>
                        <a:t> $10,982**</a:t>
                      </a:r>
                      <a:endParaRPr lang="en-US" sz="1400" b="0" i="0" u="none" strike="noStrike">
                        <a:solidFill>
                          <a:srgbClr val="000000"/>
                        </a:solidFill>
                        <a:effectLst/>
                        <a:latin typeface="Barlow" panose="00000500000000000000" pitchFamily="2" charset="0"/>
                      </a:endParaRPr>
                    </a:p>
                  </a:txBody>
                  <a:tcPr marL="4692" marR="98512" marT="4692" marB="0" anchor="ctr"/>
                </a:tc>
                <a:extLst>
                  <a:ext uri="{0D108BD9-81ED-4DB2-BD59-A6C34878D82A}">
                    <a16:rowId xmlns:a16="http://schemas.microsoft.com/office/drawing/2014/main" val="3765852314"/>
                  </a:ext>
                </a:extLst>
              </a:tr>
              <a:tr h="359879">
                <a:tc>
                  <a:txBody>
                    <a:bodyPr/>
                    <a:lstStyle/>
                    <a:p>
                      <a:pPr algn="l" fontAlgn="ctr"/>
                      <a:r>
                        <a:rPr lang="en-US" sz="1400" b="1" u="none" strike="noStrike">
                          <a:effectLst/>
                          <a:latin typeface="Barlow ExtraBold" panose="00000900000000000000" pitchFamily="2" charset="0"/>
                        </a:rPr>
                        <a:t>Total</a:t>
                      </a:r>
                      <a:endParaRPr lang="en-US" sz="1400" b="1" i="0" u="none" strike="noStrike">
                        <a:solidFill>
                          <a:srgbClr val="000000"/>
                        </a:solidFill>
                        <a:effectLst/>
                        <a:latin typeface="Barlow ExtraBold" panose="00000900000000000000" pitchFamily="2" charset="0"/>
                      </a:endParaRPr>
                    </a:p>
                  </a:txBody>
                  <a:tcPr marL="4692" marR="4692" marT="4692" marB="0" anchor="ctr"/>
                </a:tc>
                <a:tc>
                  <a:txBody>
                    <a:bodyPr/>
                    <a:lstStyle/>
                    <a:p>
                      <a:pPr algn="ctr" fontAlgn="ctr"/>
                      <a:r>
                        <a:rPr lang="en-US" sz="1400" b="1" u="none" strike="noStrike">
                          <a:effectLst/>
                          <a:latin typeface="Barlow ExtraBold" panose="00000900000000000000" pitchFamily="2" charset="0"/>
                        </a:rPr>
                        <a:t>$12,850 </a:t>
                      </a:r>
                      <a:endParaRPr lang="en-US" sz="1400" b="1" i="0" u="none" strike="noStrike">
                        <a:solidFill>
                          <a:srgbClr val="000000"/>
                        </a:solidFill>
                        <a:effectLst/>
                        <a:latin typeface="Barlow ExtraBold" panose="00000900000000000000" pitchFamily="2" charset="0"/>
                      </a:endParaRPr>
                    </a:p>
                  </a:txBody>
                  <a:tcPr marL="4692" marR="4692" marT="4692" marB="0" anchor="ctr"/>
                </a:tc>
                <a:tc>
                  <a:txBody>
                    <a:bodyPr/>
                    <a:lstStyle/>
                    <a:p>
                      <a:pPr algn="ctr" fontAlgn="ctr"/>
                      <a:r>
                        <a:rPr lang="en-US" sz="1400" b="1" u="none" strike="noStrike">
                          <a:effectLst/>
                          <a:latin typeface="Barlow ExtraBold" panose="00000900000000000000" pitchFamily="2" charset="0"/>
                        </a:rPr>
                        <a:t>$22,180 </a:t>
                      </a:r>
                      <a:endParaRPr lang="en-US" sz="1400" b="1" i="0" u="none" strike="noStrike">
                        <a:solidFill>
                          <a:srgbClr val="000000"/>
                        </a:solidFill>
                        <a:effectLst/>
                        <a:latin typeface="Barlow ExtraBold" panose="00000900000000000000" pitchFamily="2" charset="0"/>
                      </a:endParaRPr>
                    </a:p>
                  </a:txBody>
                  <a:tcPr marL="4692" marR="4692" marT="4692" marB="0" anchor="ctr"/>
                </a:tc>
                <a:tc>
                  <a:txBody>
                    <a:bodyPr/>
                    <a:lstStyle/>
                    <a:p>
                      <a:pPr algn="ctr" fontAlgn="ctr"/>
                      <a:r>
                        <a:rPr lang="en-US" sz="1400" b="1" u="none" strike="noStrike">
                          <a:effectLst/>
                          <a:latin typeface="Barlow ExtraBold" panose="00000900000000000000" pitchFamily="2" charset="0"/>
                        </a:rPr>
                        <a:t>$38,640 </a:t>
                      </a:r>
                      <a:endParaRPr lang="en-US" sz="1400" b="1" i="0" u="none" strike="noStrike">
                        <a:solidFill>
                          <a:srgbClr val="000000"/>
                        </a:solidFill>
                        <a:effectLst/>
                        <a:latin typeface="Barlow ExtraBold" panose="00000900000000000000" pitchFamily="2" charset="0"/>
                      </a:endParaRPr>
                    </a:p>
                  </a:txBody>
                  <a:tcPr marL="4692" marR="4692" marT="4692" marB="0" anchor="ctr"/>
                </a:tc>
                <a:tc>
                  <a:txBody>
                    <a:bodyPr/>
                    <a:lstStyle/>
                    <a:p>
                      <a:pPr algn="ctr" fontAlgn="ctr"/>
                      <a:r>
                        <a:rPr lang="en-US" sz="1400" b="1" u="none" strike="noStrike">
                          <a:effectLst/>
                          <a:latin typeface="Barlow ExtraBold" panose="00000900000000000000" pitchFamily="2" charset="0"/>
                        </a:rPr>
                        <a:t>$50,770 </a:t>
                      </a:r>
                      <a:endParaRPr lang="en-US" sz="1400" b="1" i="0" u="none" strike="noStrike">
                        <a:solidFill>
                          <a:srgbClr val="000000"/>
                        </a:solidFill>
                        <a:effectLst/>
                        <a:latin typeface="Barlow ExtraBold" panose="00000900000000000000" pitchFamily="2" charset="0"/>
                      </a:endParaRPr>
                    </a:p>
                  </a:txBody>
                  <a:tcPr marL="4692" marR="4692" marT="4692" marB="0" anchor="ctr"/>
                </a:tc>
                <a:tc>
                  <a:txBody>
                    <a:bodyPr/>
                    <a:lstStyle/>
                    <a:p>
                      <a:pPr algn="ctr" fontAlgn="ctr"/>
                      <a:r>
                        <a:rPr lang="en-US" sz="1400" b="1" i="0" u="none" strike="noStrike">
                          <a:solidFill>
                            <a:srgbClr val="000000"/>
                          </a:solidFill>
                          <a:effectLst/>
                          <a:latin typeface="Barlow ExtraBold" panose="00000900000000000000" pitchFamily="2" charset="0"/>
                        </a:rPr>
                        <a:t>$26,382</a:t>
                      </a:r>
                    </a:p>
                  </a:txBody>
                  <a:tcPr marL="4692" marR="98512" marT="4692" marB="0" anchor="ctr"/>
                </a:tc>
                <a:extLst>
                  <a:ext uri="{0D108BD9-81ED-4DB2-BD59-A6C34878D82A}">
                    <a16:rowId xmlns:a16="http://schemas.microsoft.com/office/drawing/2014/main" val="1560013636"/>
                  </a:ext>
                </a:extLst>
              </a:tr>
              <a:tr h="641988">
                <a:tc>
                  <a:txBody>
                    <a:bodyPr/>
                    <a:lstStyle/>
                    <a:p>
                      <a:pPr algn="l" fontAlgn="ctr"/>
                      <a:r>
                        <a:rPr lang="en-US" sz="1400" b="1" u="none" strike="noStrike">
                          <a:effectLst/>
                          <a:latin typeface="Barlow" panose="00000500000000000000" pitchFamily="2" charset="0"/>
                        </a:rPr>
                        <a:t>Full Time Undergrad Enrollment</a:t>
                      </a:r>
                      <a:endParaRPr lang="en-US" sz="1400" b="1" i="0" u="none" strike="noStrike">
                        <a:solidFill>
                          <a:srgbClr val="000000"/>
                        </a:solidFill>
                        <a:effectLst/>
                        <a:latin typeface="Barlow" panose="00000500000000000000" pitchFamily="2" charset="0"/>
                      </a:endParaRPr>
                    </a:p>
                  </a:txBody>
                  <a:tcPr marL="4692" marR="4692" marT="4692" marB="0" anchor="ctr"/>
                </a:tc>
                <a:tc>
                  <a:txBody>
                    <a:bodyPr/>
                    <a:lstStyle/>
                    <a:p>
                      <a:pPr algn="ctr" fontAlgn="ctr"/>
                      <a:r>
                        <a:rPr lang="en-US" sz="1400" u="none" strike="noStrike">
                          <a:effectLst/>
                          <a:latin typeface="Barlow" panose="00000500000000000000" pitchFamily="2" charset="0"/>
                        </a:rPr>
                        <a:t>35%</a:t>
                      </a:r>
                      <a:endParaRPr lang="en-US" sz="1400" b="0" i="0" u="none" strike="noStrike">
                        <a:solidFill>
                          <a:srgbClr val="000000"/>
                        </a:solidFill>
                        <a:effectLst/>
                        <a:latin typeface="Barlow" panose="00000500000000000000" pitchFamily="2" charset="0"/>
                      </a:endParaRPr>
                    </a:p>
                  </a:txBody>
                  <a:tcPr marL="4692" marR="4692" marT="4692" marB="0" anchor="ctr"/>
                </a:tc>
                <a:tc gridSpan="2">
                  <a:txBody>
                    <a:bodyPr/>
                    <a:lstStyle/>
                    <a:p>
                      <a:pPr algn="ctr" fontAlgn="ctr"/>
                      <a:r>
                        <a:rPr lang="en-US" sz="1400" u="none" strike="noStrike">
                          <a:effectLst/>
                          <a:latin typeface="Barlow" panose="00000500000000000000" pitchFamily="2" charset="0"/>
                        </a:rPr>
                        <a:t>81%</a:t>
                      </a:r>
                      <a:endParaRPr lang="en-US" sz="1400" b="0" i="0" u="none" strike="noStrike">
                        <a:solidFill>
                          <a:srgbClr val="000000"/>
                        </a:solidFill>
                        <a:effectLst/>
                        <a:latin typeface="Barlow" panose="00000500000000000000" pitchFamily="2" charset="0"/>
                      </a:endParaRPr>
                    </a:p>
                  </a:txBody>
                  <a:tcPr marL="4692" marR="4692" marT="4692" marB="0" anchor="ctr"/>
                </a:tc>
                <a:tc hMerge="1">
                  <a:txBody>
                    <a:bodyPr/>
                    <a:lstStyle/>
                    <a:p>
                      <a:endParaRPr lang="en-US"/>
                    </a:p>
                  </a:txBody>
                  <a:tcPr/>
                </a:tc>
                <a:tc>
                  <a:txBody>
                    <a:bodyPr/>
                    <a:lstStyle/>
                    <a:p>
                      <a:pPr algn="ctr" fontAlgn="ctr"/>
                      <a:r>
                        <a:rPr lang="en-US" sz="1400" u="none" strike="noStrike">
                          <a:effectLst/>
                          <a:latin typeface="Barlow" panose="00000500000000000000" pitchFamily="2" charset="0"/>
                        </a:rPr>
                        <a:t>83%</a:t>
                      </a:r>
                      <a:endParaRPr lang="en-US" sz="1400" b="0" i="0" u="none" strike="noStrike">
                        <a:solidFill>
                          <a:srgbClr val="000000"/>
                        </a:solidFill>
                        <a:effectLst/>
                        <a:latin typeface="Barlow" panose="00000500000000000000" pitchFamily="2" charset="0"/>
                      </a:endParaRPr>
                    </a:p>
                  </a:txBody>
                  <a:tcPr marL="4692" marR="4692" marT="4692" marB="0" anchor="ctr"/>
                </a:tc>
                <a:tc>
                  <a:txBody>
                    <a:bodyPr/>
                    <a:lstStyle/>
                    <a:p>
                      <a:pPr algn="ctr" fontAlgn="ctr"/>
                      <a:r>
                        <a:rPr lang="en-US" sz="1400" u="none" strike="noStrike">
                          <a:effectLst/>
                          <a:latin typeface="Barlow" panose="00000500000000000000" pitchFamily="2" charset="0"/>
                        </a:rPr>
                        <a:t>67%</a:t>
                      </a:r>
                      <a:endParaRPr lang="en-US" sz="1400" b="0" i="0" u="none" strike="noStrike">
                        <a:solidFill>
                          <a:srgbClr val="000000"/>
                        </a:solidFill>
                        <a:effectLst/>
                        <a:latin typeface="Barlow" panose="00000500000000000000" pitchFamily="2" charset="0"/>
                      </a:endParaRPr>
                    </a:p>
                  </a:txBody>
                  <a:tcPr marL="4692" marR="98512" marT="4692" marB="0" anchor="ctr"/>
                </a:tc>
                <a:extLst>
                  <a:ext uri="{0D108BD9-81ED-4DB2-BD59-A6C34878D82A}">
                    <a16:rowId xmlns:a16="http://schemas.microsoft.com/office/drawing/2014/main" val="2975482891"/>
                  </a:ext>
                </a:extLst>
              </a:tr>
            </a:tbl>
          </a:graphicData>
        </a:graphic>
      </p:graphicFrame>
      <p:sp>
        <p:nvSpPr>
          <p:cNvPr id="9" name="TextBox 8">
            <a:extLst>
              <a:ext uri="{FF2B5EF4-FFF2-40B4-BE49-F238E27FC236}">
                <a16:creationId xmlns:a16="http://schemas.microsoft.com/office/drawing/2014/main" id="{140734E1-B82A-4019-924D-974C06D5E608}"/>
              </a:ext>
            </a:extLst>
          </p:cNvPr>
          <p:cNvSpPr txBox="1"/>
          <p:nvPr/>
        </p:nvSpPr>
        <p:spPr>
          <a:xfrm>
            <a:off x="605437" y="5105400"/>
            <a:ext cx="7541258" cy="1077218"/>
          </a:xfrm>
          <a:prstGeom prst="rect">
            <a:avLst/>
          </a:prstGeom>
          <a:noFill/>
        </p:spPr>
        <p:txBody>
          <a:bodyPr wrap="square" rtlCol="0">
            <a:spAutoFit/>
          </a:bodyPr>
          <a:lstStyle/>
          <a:p>
            <a:pPr marL="342900" indent="-342900">
              <a:buFont typeface="Arial" panose="020B0604020202020204" pitchFamily="34" charset="0"/>
              <a:buChar char="•"/>
            </a:pPr>
            <a:r>
              <a:rPr lang="en-US" sz="2000">
                <a:latin typeface="Barlow" panose="00000500000000000000" pitchFamily="2" charset="0"/>
              </a:rPr>
              <a:t>Add another $1,500 for books and supplies and $3,000 for other expenses. </a:t>
            </a:r>
          </a:p>
          <a:p>
            <a:endParaRPr lang="en-US" sz="1000">
              <a:latin typeface="Barlow" panose="00000500000000000000" pitchFamily="2" charset="0"/>
            </a:endParaRPr>
          </a:p>
          <a:p>
            <a:r>
              <a:rPr lang="en-US" sz="1200">
                <a:latin typeface="Barlow" panose="00000500000000000000" pitchFamily="2" charset="0"/>
              </a:rPr>
              <a:t> *2019-20 (data)</a:t>
            </a:r>
          </a:p>
        </p:txBody>
      </p:sp>
      <p:sp>
        <p:nvSpPr>
          <p:cNvPr id="10" name="TextBox 9">
            <a:extLst>
              <a:ext uri="{FF2B5EF4-FFF2-40B4-BE49-F238E27FC236}">
                <a16:creationId xmlns:a16="http://schemas.microsoft.com/office/drawing/2014/main" id="{A1725FD4-7F09-4D73-AC90-639E340EABAD}"/>
              </a:ext>
            </a:extLst>
          </p:cNvPr>
          <p:cNvSpPr txBox="1"/>
          <p:nvPr/>
        </p:nvSpPr>
        <p:spPr>
          <a:xfrm>
            <a:off x="3886200" y="5935652"/>
            <a:ext cx="4419600" cy="646331"/>
          </a:xfrm>
          <a:prstGeom prst="rect">
            <a:avLst/>
          </a:prstGeom>
          <a:noFill/>
        </p:spPr>
        <p:txBody>
          <a:bodyPr wrap="square" rtlCol="0">
            <a:spAutoFit/>
          </a:bodyPr>
          <a:lstStyle/>
          <a:p>
            <a:r>
              <a:rPr lang="en-US" sz="1200">
                <a:latin typeface="Barlow" panose="00000500000000000000" pitchFamily="2" charset="0"/>
              </a:rPr>
              <a:t>Source: </a:t>
            </a:r>
            <a:r>
              <a:rPr lang="en-US" sz="1200">
                <a:latin typeface="Barlow" panose="00000500000000000000" pitchFamily="2" charset="0"/>
                <a:hlinkClick r:id="rId2"/>
              </a:rPr>
              <a:t>https://research.collegeboard.org/trends/college-pricing</a:t>
            </a:r>
            <a:r>
              <a:rPr lang="en-US" sz="1200">
                <a:latin typeface="Barlow" panose="00000500000000000000" pitchFamily="2" charset="0"/>
              </a:rPr>
              <a:t>; (**) https://research.collegeboard.org/trends/college-pricing</a:t>
            </a:r>
          </a:p>
        </p:txBody>
      </p:sp>
      <p:sp>
        <p:nvSpPr>
          <p:cNvPr id="3" name="Slide Number Placeholder 2">
            <a:extLst>
              <a:ext uri="{FF2B5EF4-FFF2-40B4-BE49-F238E27FC236}">
                <a16:creationId xmlns:a16="http://schemas.microsoft.com/office/drawing/2014/main" id="{6773DCBB-7DF7-46CA-BA05-77BC348C30E7}"/>
              </a:ext>
            </a:extLst>
          </p:cNvPr>
          <p:cNvSpPr>
            <a:spLocks noGrp="1"/>
          </p:cNvSpPr>
          <p:nvPr>
            <p:ph type="sldNum" sz="quarter" idx="12"/>
          </p:nvPr>
        </p:nvSpPr>
        <p:spPr/>
        <p:txBody>
          <a:bodyPr/>
          <a:lstStyle/>
          <a:p>
            <a:pPr>
              <a:defRPr/>
            </a:pPr>
            <a:fld id="{E97B734B-BE99-4B13-8B3B-73BDADC290B3}" type="slidenum">
              <a:rPr lang="en-US" smtClean="0"/>
              <a:pPr>
                <a:defRPr/>
              </a:pPr>
              <a:t>13</a:t>
            </a:fld>
            <a:endParaRPr lang="en-US"/>
          </a:p>
        </p:txBody>
      </p:sp>
    </p:spTree>
    <p:extLst>
      <p:ext uri="{BB962C8B-B14F-4D97-AF65-F5344CB8AC3E}">
        <p14:creationId xmlns:p14="http://schemas.microsoft.com/office/powerpoint/2010/main" val="4166719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2" y="794266"/>
            <a:ext cx="8227058" cy="843821"/>
          </a:xfrm>
          <a:prstGeom prst="rect">
            <a:avLst/>
          </a:prstGeom>
        </p:spPr>
        <p:txBody>
          <a:bodyPr vert="horz" wrap="square" lIns="0" tIns="12700" rIns="0" bIns="0" rtlCol="0">
            <a:spAutoFit/>
          </a:bodyPr>
          <a:lstStyle/>
          <a:p>
            <a:pPr marL="12700">
              <a:spcBef>
                <a:spcPts val="100"/>
              </a:spcBef>
            </a:pPr>
            <a:r>
              <a:rPr lang="en-US" sz="3000" spc="-20">
                <a:solidFill>
                  <a:srgbClr val="414042"/>
                </a:solidFill>
                <a:latin typeface="Barlow"/>
                <a:cs typeface="Barlow"/>
              </a:rPr>
              <a:t>Graduate: Average Cost of Attendance by Sector (2020-21)</a:t>
            </a:r>
            <a:endParaRPr lang="en-US" sz="3000">
              <a:latin typeface="Barlow"/>
              <a:cs typeface="Barlow"/>
            </a:endParaRPr>
          </a:p>
        </p:txBody>
      </p:sp>
      <p:sp>
        <p:nvSpPr>
          <p:cNvPr id="4" name="object 4"/>
          <p:cNvSpPr txBox="1"/>
          <p:nvPr/>
        </p:nvSpPr>
        <p:spPr>
          <a:xfrm>
            <a:off x="8502395" y="6408268"/>
            <a:ext cx="207010" cy="182101"/>
          </a:xfrm>
          <a:prstGeom prst="rect">
            <a:avLst/>
          </a:prstGeom>
        </p:spPr>
        <p:txBody>
          <a:bodyPr vert="horz" wrap="square" lIns="0" tIns="12700" rIns="0" bIns="0" rtlCol="0">
            <a:spAutoFit/>
          </a:bodyPr>
          <a:lstStyle/>
          <a:p>
            <a:pPr marL="38100">
              <a:spcBef>
                <a:spcPts val="100"/>
              </a:spcBef>
            </a:pPr>
            <a:endParaRPr sz="1100">
              <a:latin typeface="Barlow"/>
              <a:cs typeface="Barlow"/>
            </a:endParaRPr>
          </a:p>
        </p:txBody>
      </p:sp>
      <p:sp>
        <p:nvSpPr>
          <p:cNvPr id="7" name="TextBox 6">
            <a:extLst>
              <a:ext uri="{FF2B5EF4-FFF2-40B4-BE49-F238E27FC236}">
                <a16:creationId xmlns:a16="http://schemas.microsoft.com/office/drawing/2014/main" id="{976A0182-678E-47C6-950B-898E5C660A45}"/>
              </a:ext>
            </a:extLst>
          </p:cNvPr>
          <p:cNvSpPr txBox="1"/>
          <p:nvPr/>
        </p:nvSpPr>
        <p:spPr>
          <a:xfrm>
            <a:off x="616050" y="5308937"/>
            <a:ext cx="7541258" cy="707886"/>
          </a:xfrm>
          <a:prstGeom prst="rect">
            <a:avLst/>
          </a:prstGeom>
          <a:noFill/>
        </p:spPr>
        <p:txBody>
          <a:bodyPr wrap="square" rtlCol="0">
            <a:spAutoFit/>
          </a:bodyPr>
          <a:lstStyle/>
          <a:p>
            <a:pPr marL="342900" indent="-342900">
              <a:buFont typeface="Arial" panose="020B0604020202020204" pitchFamily="34" charset="0"/>
              <a:buChar char="•"/>
            </a:pPr>
            <a:r>
              <a:rPr lang="en-US" sz="2000">
                <a:latin typeface="Barlow" panose="00000500000000000000" pitchFamily="2" charset="0"/>
              </a:rPr>
              <a:t>Add another $1,500 for books and supplies and $3,000 for other expenses. </a:t>
            </a:r>
          </a:p>
        </p:txBody>
      </p:sp>
      <p:sp>
        <p:nvSpPr>
          <p:cNvPr id="8" name="TextBox 7">
            <a:extLst>
              <a:ext uri="{FF2B5EF4-FFF2-40B4-BE49-F238E27FC236}">
                <a16:creationId xmlns:a16="http://schemas.microsoft.com/office/drawing/2014/main" id="{01ABD5A5-052B-4C91-A477-7D518424B978}"/>
              </a:ext>
            </a:extLst>
          </p:cNvPr>
          <p:cNvSpPr txBox="1"/>
          <p:nvPr/>
        </p:nvSpPr>
        <p:spPr>
          <a:xfrm>
            <a:off x="3886200" y="6359536"/>
            <a:ext cx="4419600" cy="461665"/>
          </a:xfrm>
          <a:prstGeom prst="rect">
            <a:avLst/>
          </a:prstGeom>
          <a:noFill/>
        </p:spPr>
        <p:txBody>
          <a:bodyPr wrap="square" rtlCol="0">
            <a:spAutoFit/>
          </a:bodyPr>
          <a:lstStyle/>
          <a:p>
            <a:r>
              <a:rPr lang="en-US" sz="1200">
                <a:latin typeface="Barlow" panose="00000500000000000000" pitchFamily="2" charset="0"/>
              </a:rPr>
              <a:t>Source: https://research.collegeboard.org/trends/college-pricing</a:t>
            </a:r>
          </a:p>
        </p:txBody>
      </p:sp>
      <p:graphicFrame>
        <p:nvGraphicFramePr>
          <p:cNvPr id="9" name="Table 8">
            <a:extLst>
              <a:ext uri="{FF2B5EF4-FFF2-40B4-BE49-F238E27FC236}">
                <a16:creationId xmlns:a16="http://schemas.microsoft.com/office/drawing/2014/main" id="{497653DD-16B4-455D-89C9-7922C04ACA47}"/>
              </a:ext>
            </a:extLst>
          </p:cNvPr>
          <p:cNvGraphicFramePr>
            <a:graphicFrameLocks noGrp="1"/>
          </p:cNvGraphicFramePr>
          <p:nvPr/>
        </p:nvGraphicFramePr>
        <p:xfrm>
          <a:off x="685800" y="1828801"/>
          <a:ext cx="7471509" cy="3450605"/>
        </p:xfrm>
        <a:graphic>
          <a:graphicData uri="http://schemas.openxmlformats.org/drawingml/2006/table">
            <a:tbl>
              <a:tblPr firstRow="1" bandRow="1"/>
              <a:tblGrid>
                <a:gridCol w="1217403">
                  <a:extLst>
                    <a:ext uri="{9D8B030D-6E8A-4147-A177-3AD203B41FA5}">
                      <a16:colId xmlns:a16="http://schemas.microsoft.com/office/drawing/2014/main" val="1700948127"/>
                    </a:ext>
                  </a:extLst>
                </a:gridCol>
                <a:gridCol w="1575462">
                  <a:extLst>
                    <a:ext uri="{9D8B030D-6E8A-4147-A177-3AD203B41FA5}">
                      <a16:colId xmlns:a16="http://schemas.microsoft.com/office/drawing/2014/main" val="4258630822"/>
                    </a:ext>
                  </a:extLst>
                </a:gridCol>
                <a:gridCol w="1479979">
                  <a:extLst>
                    <a:ext uri="{9D8B030D-6E8A-4147-A177-3AD203B41FA5}">
                      <a16:colId xmlns:a16="http://schemas.microsoft.com/office/drawing/2014/main" val="3487682239"/>
                    </a:ext>
                  </a:extLst>
                </a:gridCol>
                <a:gridCol w="1670944">
                  <a:extLst>
                    <a:ext uri="{9D8B030D-6E8A-4147-A177-3AD203B41FA5}">
                      <a16:colId xmlns:a16="http://schemas.microsoft.com/office/drawing/2014/main" val="2711211900"/>
                    </a:ext>
                  </a:extLst>
                </a:gridCol>
                <a:gridCol w="1527721">
                  <a:extLst>
                    <a:ext uri="{9D8B030D-6E8A-4147-A177-3AD203B41FA5}">
                      <a16:colId xmlns:a16="http://schemas.microsoft.com/office/drawing/2014/main" val="696244266"/>
                    </a:ext>
                  </a:extLst>
                </a:gridCol>
              </a:tblGrid>
              <a:tr h="389912">
                <a:tc>
                  <a:txBody>
                    <a:bodyPr/>
                    <a:lstStyle/>
                    <a:p>
                      <a:pPr algn="l" fontAlgn="b"/>
                      <a:r>
                        <a:rPr lang="en-US" sz="1400" b="0" i="0" u="none" strike="noStrike">
                          <a:solidFill>
                            <a:srgbClr val="000000"/>
                          </a:solidFill>
                          <a:effectLst/>
                          <a:latin typeface="Barlow" panose="00000500000000000000" pitchFamily="2" charset="0"/>
                        </a:rPr>
                        <a:t> </a:t>
                      </a:r>
                    </a:p>
                  </a:txBody>
                  <a:tcPr marL="4549" marR="4549" marT="454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gridSpan="2">
                  <a:txBody>
                    <a:bodyPr/>
                    <a:lstStyle/>
                    <a:p>
                      <a:pPr algn="ctr" fontAlgn="b"/>
                      <a:r>
                        <a:rPr lang="en-US" sz="1400" b="1" i="0" u="none" strike="noStrike">
                          <a:solidFill>
                            <a:srgbClr val="FFFFFF"/>
                          </a:solidFill>
                          <a:effectLst/>
                          <a:latin typeface="Barlow" panose="00000500000000000000" pitchFamily="2" charset="0"/>
                        </a:rPr>
                        <a:t>Public Four-Year</a:t>
                      </a:r>
                    </a:p>
                  </a:txBody>
                  <a:tcPr marL="4549" marR="4549" marT="454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gridSpan="2">
                  <a:txBody>
                    <a:bodyPr/>
                    <a:lstStyle/>
                    <a:p>
                      <a:pPr algn="ctr" fontAlgn="b"/>
                      <a:r>
                        <a:rPr lang="en-US" sz="1400" b="1" i="0" u="none" strike="noStrike">
                          <a:solidFill>
                            <a:srgbClr val="FFFFFF"/>
                          </a:solidFill>
                          <a:effectLst/>
                          <a:latin typeface="Barlow" panose="00000500000000000000" pitchFamily="2" charset="0"/>
                        </a:rPr>
                        <a:t>Private Nonprofit Four-Year</a:t>
                      </a:r>
                    </a:p>
                  </a:txBody>
                  <a:tcPr marL="4549" marR="4549" marT="4549"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extLst>
                  <a:ext uri="{0D108BD9-81ED-4DB2-BD59-A6C34878D82A}">
                    <a16:rowId xmlns:a16="http://schemas.microsoft.com/office/drawing/2014/main" val="504007634"/>
                  </a:ext>
                </a:extLst>
              </a:tr>
              <a:tr h="592194">
                <a:tc>
                  <a:txBody>
                    <a:bodyPr/>
                    <a:lstStyle/>
                    <a:p>
                      <a:pPr algn="l" fontAlgn="b"/>
                      <a:r>
                        <a:rPr lang="en-US" sz="1400" b="0" i="0" u="none" strike="noStrike">
                          <a:solidFill>
                            <a:srgbClr val="000000"/>
                          </a:solidFill>
                          <a:effectLst/>
                          <a:latin typeface="Barlow" panose="00000500000000000000" pitchFamily="2" charset="0"/>
                        </a:rPr>
                        <a:t> </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
                      <a:r>
                        <a:rPr lang="en-US" sz="1400" b="1" i="0" u="none" strike="noStrike">
                          <a:solidFill>
                            <a:srgbClr val="000000"/>
                          </a:solidFill>
                          <a:effectLst/>
                          <a:latin typeface="Barlow" panose="00000500000000000000" pitchFamily="2" charset="0"/>
                        </a:rPr>
                        <a:t>Doctoral</a:t>
                      </a:r>
                    </a:p>
                  </a:txBody>
                  <a:tcPr marL="4549" marR="4549" marT="454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
                      <a:r>
                        <a:rPr lang="en-US" sz="1400" b="1" i="0" u="none" strike="noStrike">
                          <a:solidFill>
                            <a:srgbClr val="000000"/>
                          </a:solidFill>
                          <a:effectLst/>
                          <a:latin typeface="Barlow" panose="00000500000000000000" pitchFamily="2" charset="0"/>
                        </a:rPr>
                        <a:t>Master’s</a:t>
                      </a:r>
                    </a:p>
                  </a:txBody>
                  <a:tcPr marL="4549" marR="4549" marT="454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
                      <a:r>
                        <a:rPr lang="en-US" sz="1400" b="1" i="0" u="none" strike="noStrike">
                          <a:solidFill>
                            <a:srgbClr val="000000"/>
                          </a:solidFill>
                          <a:effectLst/>
                          <a:latin typeface="Barlow" panose="00000500000000000000" pitchFamily="2" charset="0"/>
                        </a:rPr>
                        <a:t>Doctoral</a:t>
                      </a:r>
                    </a:p>
                  </a:txBody>
                  <a:tcPr marL="4549" marR="4549" marT="454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b"/>
                      <a:r>
                        <a:rPr lang="en-US" sz="1400" b="1" i="0" u="none" strike="noStrike">
                          <a:solidFill>
                            <a:srgbClr val="000000"/>
                          </a:solidFill>
                          <a:effectLst/>
                          <a:latin typeface="Barlow" panose="00000500000000000000" pitchFamily="2" charset="0"/>
                        </a:rPr>
                        <a:t>Master’s</a:t>
                      </a:r>
                    </a:p>
                  </a:txBody>
                  <a:tcPr marL="4549" marR="4549" marT="4549"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1282470805"/>
                  </a:ext>
                </a:extLst>
              </a:tr>
              <a:tr h="588414">
                <a:tc>
                  <a:txBody>
                    <a:bodyPr/>
                    <a:lstStyle/>
                    <a:p>
                      <a:pPr algn="l" fontAlgn="ctr"/>
                      <a:r>
                        <a:rPr lang="en-US" sz="1400" b="1" i="0" u="none" strike="noStrike">
                          <a:solidFill>
                            <a:srgbClr val="000000"/>
                          </a:solidFill>
                          <a:effectLst/>
                          <a:latin typeface="Barlow" panose="00000500000000000000" pitchFamily="2" charset="0"/>
                        </a:rPr>
                        <a:t>Tuition and Fees</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400" b="0" i="0" u="none" strike="noStrike">
                          <a:solidFill>
                            <a:srgbClr val="000000"/>
                          </a:solidFill>
                          <a:effectLst/>
                          <a:latin typeface="Barlow" panose="00000500000000000000" pitchFamily="2" charset="0"/>
                        </a:rPr>
                        <a:t>$11,440 </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400" b="0" i="0" u="none" strike="noStrike">
                          <a:solidFill>
                            <a:srgbClr val="000000"/>
                          </a:solidFill>
                          <a:effectLst/>
                          <a:latin typeface="Barlow" panose="00000500000000000000" pitchFamily="2" charset="0"/>
                        </a:rPr>
                        <a:t>$8,950 </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400" b="0" i="0" u="none" strike="noStrike">
                          <a:solidFill>
                            <a:srgbClr val="000000"/>
                          </a:solidFill>
                          <a:effectLst/>
                          <a:latin typeface="Barlow" panose="00000500000000000000" pitchFamily="2" charset="0"/>
                        </a:rPr>
                        <a:t>$44,910 </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400" b="0" i="0" u="none" strike="noStrike">
                          <a:solidFill>
                            <a:srgbClr val="000000"/>
                          </a:solidFill>
                          <a:effectLst/>
                          <a:latin typeface="Barlow" panose="00000500000000000000" pitchFamily="2" charset="0"/>
                        </a:rPr>
                        <a:t>$29,670 </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619701833"/>
                  </a:ext>
                </a:extLst>
              </a:tr>
              <a:tr h="588414">
                <a:tc>
                  <a:txBody>
                    <a:bodyPr/>
                    <a:lstStyle/>
                    <a:p>
                      <a:pPr algn="l" fontAlgn="b"/>
                      <a:r>
                        <a:rPr lang="en-US" sz="1400" b="1" i="0" u="none" strike="noStrike">
                          <a:solidFill>
                            <a:srgbClr val="000000"/>
                          </a:solidFill>
                          <a:effectLst/>
                          <a:latin typeface="Barlow" panose="00000500000000000000" pitchFamily="2" charset="0"/>
                        </a:rPr>
                        <a:t>Room and Board</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400" b="0" i="0" u="none" strike="noStrike">
                          <a:solidFill>
                            <a:srgbClr val="000000"/>
                          </a:solidFill>
                          <a:effectLst/>
                          <a:latin typeface="Barlow" panose="00000500000000000000" pitchFamily="2" charset="0"/>
                        </a:rPr>
                        <a:t>$12,110 </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400" b="0" i="0" u="none" strike="noStrike">
                          <a:solidFill>
                            <a:srgbClr val="000000"/>
                          </a:solidFill>
                          <a:effectLst/>
                          <a:latin typeface="Barlow" panose="00000500000000000000" pitchFamily="2" charset="0"/>
                        </a:rPr>
                        <a:t>$10,680 </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400" b="0" i="0" u="none" strike="noStrike">
                          <a:solidFill>
                            <a:srgbClr val="000000"/>
                          </a:solidFill>
                          <a:effectLst/>
                          <a:latin typeface="Barlow" panose="00000500000000000000" pitchFamily="2" charset="0"/>
                        </a:rPr>
                        <a:t>$14,930 </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400" b="0" i="0" u="none" strike="noStrike">
                          <a:solidFill>
                            <a:srgbClr val="000000"/>
                          </a:solidFill>
                          <a:effectLst/>
                          <a:latin typeface="Barlow" panose="00000500000000000000" pitchFamily="2" charset="0"/>
                        </a:rPr>
                        <a:t>$12,360 </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764258626"/>
                  </a:ext>
                </a:extLst>
              </a:tr>
              <a:tr h="508065">
                <a:tc>
                  <a:txBody>
                    <a:bodyPr/>
                    <a:lstStyle/>
                    <a:p>
                      <a:pPr algn="l" fontAlgn="ctr"/>
                      <a:r>
                        <a:rPr lang="en-US" sz="1400" b="1" i="0" u="none" strike="noStrike">
                          <a:solidFill>
                            <a:srgbClr val="000000"/>
                          </a:solidFill>
                          <a:effectLst/>
                          <a:latin typeface="Barlow ExtraBold" panose="00000900000000000000" pitchFamily="2" charset="0"/>
                        </a:rPr>
                        <a:t>Total</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400" b="1" i="0" u="none" strike="noStrike">
                          <a:solidFill>
                            <a:srgbClr val="000000"/>
                          </a:solidFill>
                          <a:effectLst/>
                          <a:latin typeface="Barlow ExtraBold" panose="00000900000000000000" pitchFamily="2" charset="0"/>
                        </a:rPr>
                        <a:t>$23,550 </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400" b="1" i="0" u="none" strike="noStrike">
                          <a:solidFill>
                            <a:srgbClr val="000000"/>
                          </a:solidFill>
                          <a:effectLst/>
                          <a:latin typeface="Barlow ExtraBold" panose="00000900000000000000" pitchFamily="2" charset="0"/>
                        </a:rPr>
                        <a:t>$19,630 </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400" b="1" i="0" u="none" strike="noStrike">
                          <a:solidFill>
                            <a:srgbClr val="000000"/>
                          </a:solidFill>
                          <a:effectLst/>
                          <a:latin typeface="Barlow ExtraBold" panose="00000900000000000000" pitchFamily="2" charset="0"/>
                        </a:rPr>
                        <a:t>$59,840 </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tc>
                  <a:txBody>
                    <a:bodyPr/>
                    <a:lstStyle/>
                    <a:p>
                      <a:pPr algn="ctr" fontAlgn="ctr"/>
                      <a:r>
                        <a:rPr lang="en-US" sz="1400" b="1" i="0" u="none" strike="noStrike">
                          <a:solidFill>
                            <a:srgbClr val="000000"/>
                          </a:solidFill>
                          <a:effectLst/>
                          <a:latin typeface="Barlow ExtraBold" panose="00000900000000000000" pitchFamily="2" charset="0"/>
                        </a:rPr>
                        <a:t>$42,030 </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8E8"/>
                    </a:solidFill>
                  </a:tcPr>
                </a:tc>
                <a:extLst>
                  <a:ext uri="{0D108BD9-81ED-4DB2-BD59-A6C34878D82A}">
                    <a16:rowId xmlns:a16="http://schemas.microsoft.com/office/drawing/2014/main" val="2021404178"/>
                  </a:ext>
                </a:extLst>
              </a:tr>
              <a:tr h="783606">
                <a:tc>
                  <a:txBody>
                    <a:bodyPr/>
                    <a:lstStyle/>
                    <a:p>
                      <a:pPr algn="l" fontAlgn="b"/>
                      <a:r>
                        <a:rPr lang="en-US" sz="1400" b="1" i="0" u="none" strike="noStrike">
                          <a:solidFill>
                            <a:srgbClr val="000000"/>
                          </a:solidFill>
                          <a:effectLst/>
                          <a:latin typeface="Barlow" panose="00000500000000000000" pitchFamily="2" charset="0"/>
                        </a:rPr>
                        <a:t>Fulltime Enrollment</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400" b="0" i="0" u="none" strike="noStrike">
                          <a:solidFill>
                            <a:srgbClr val="000000"/>
                          </a:solidFill>
                          <a:effectLst/>
                          <a:latin typeface="Barlow" panose="00000500000000000000" pitchFamily="2" charset="0"/>
                        </a:rPr>
                        <a:t>84%</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400" b="0" i="0" u="none" strike="noStrike">
                          <a:solidFill>
                            <a:srgbClr val="000000"/>
                          </a:solidFill>
                          <a:effectLst/>
                          <a:latin typeface="Barlow" panose="00000500000000000000" pitchFamily="2" charset="0"/>
                        </a:rPr>
                        <a:t>76%</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400" b="0" i="0" u="none" strike="noStrike">
                          <a:solidFill>
                            <a:srgbClr val="000000"/>
                          </a:solidFill>
                          <a:effectLst/>
                          <a:latin typeface="Barlow" panose="00000500000000000000" pitchFamily="2" charset="0"/>
                        </a:rPr>
                        <a:t>87%</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fontAlgn="ctr"/>
                      <a:r>
                        <a:rPr lang="en-US" sz="1400" b="0" i="0" u="none" strike="noStrike">
                          <a:solidFill>
                            <a:srgbClr val="000000"/>
                          </a:solidFill>
                          <a:effectLst/>
                          <a:latin typeface="Barlow" panose="00000500000000000000" pitchFamily="2" charset="0"/>
                        </a:rPr>
                        <a:t>75%</a:t>
                      </a:r>
                    </a:p>
                  </a:txBody>
                  <a:tcPr marL="4549" marR="4549" marT="4549"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extLst>
                  <a:ext uri="{0D108BD9-81ED-4DB2-BD59-A6C34878D82A}">
                    <a16:rowId xmlns:a16="http://schemas.microsoft.com/office/drawing/2014/main" val="50369541"/>
                  </a:ext>
                </a:extLst>
              </a:tr>
            </a:tbl>
          </a:graphicData>
        </a:graphic>
      </p:graphicFrame>
      <p:sp>
        <p:nvSpPr>
          <p:cNvPr id="3" name="Slide Number Placeholder 2">
            <a:extLst>
              <a:ext uri="{FF2B5EF4-FFF2-40B4-BE49-F238E27FC236}">
                <a16:creationId xmlns:a16="http://schemas.microsoft.com/office/drawing/2014/main" id="{2004E9DA-9FCD-4D07-995D-15FD5125E3C3}"/>
              </a:ext>
            </a:extLst>
          </p:cNvPr>
          <p:cNvSpPr>
            <a:spLocks noGrp="1"/>
          </p:cNvSpPr>
          <p:nvPr>
            <p:ph type="sldNum" sz="quarter" idx="12"/>
          </p:nvPr>
        </p:nvSpPr>
        <p:spPr/>
        <p:txBody>
          <a:bodyPr/>
          <a:lstStyle/>
          <a:p>
            <a:pPr>
              <a:defRPr/>
            </a:pPr>
            <a:fld id="{E97B734B-BE99-4B13-8B3B-73BDADC290B3}" type="slidenum">
              <a:rPr lang="en-US" smtClean="0"/>
              <a:pPr>
                <a:defRPr/>
              </a:pPr>
              <a:t>14</a:t>
            </a:fld>
            <a:endParaRPr lang="en-US"/>
          </a:p>
        </p:txBody>
      </p:sp>
    </p:spTree>
    <p:extLst>
      <p:ext uri="{BB962C8B-B14F-4D97-AF65-F5344CB8AC3E}">
        <p14:creationId xmlns:p14="http://schemas.microsoft.com/office/powerpoint/2010/main" val="3142731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2" y="701933"/>
            <a:ext cx="7388858" cy="428322"/>
          </a:xfrm>
          <a:prstGeom prst="rect">
            <a:avLst/>
          </a:prstGeom>
        </p:spPr>
        <p:txBody>
          <a:bodyPr vert="horz" wrap="square" lIns="0" tIns="12700" rIns="0" bIns="0" rtlCol="0">
            <a:spAutoFit/>
          </a:bodyPr>
          <a:lstStyle/>
          <a:p>
            <a:pPr marL="12700">
              <a:spcBef>
                <a:spcPts val="100"/>
              </a:spcBef>
            </a:pPr>
            <a:r>
              <a:rPr lang="en-US" sz="3000" spc="-20">
                <a:solidFill>
                  <a:srgbClr val="414042"/>
                </a:solidFill>
                <a:latin typeface="Barlow"/>
                <a:cs typeface="Barlow"/>
              </a:rPr>
              <a:t>College Completion Rates</a:t>
            </a:r>
            <a:endParaRPr lang="en-US" sz="3000">
              <a:latin typeface="Barlow"/>
              <a:cs typeface="Barlow"/>
            </a:endParaRPr>
          </a:p>
        </p:txBody>
      </p:sp>
      <p:sp>
        <p:nvSpPr>
          <p:cNvPr id="7" name="TextBox 6">
            <a:extLst>
              <a:ext uri="{FF2B5EF4-FFF2-40B4-BE49-F238E27FC236}">
                <a16:creationId xmlns:a16="http://schemas.microsoft.com/office/drawing/2014/main" id="{F3F46446-A5C2-44F1-918D-86DEE00A08A0}"/>
              </a:ext>
            </a:extLst>
          </p:cNvPr>
          <p:cNvSpPr txBox="1"/>
          <p:nvPr/>
        </p:nvSpPr>
        <p:spPr>
          <a:xfrm>
            <a:off x="3962400" y="6268485"/>
            <a:ext cx="3871266" cy="461665"/>
          </a:xfrm>
          <a:prstGeom prst="rect">
            <a:avLst/>
          </a:prstGeom>
          <a:noFill/>
        </p:spPr>
        <p:txBody>
          <a:bodyPr wrap="square" rtlCol="0">
            <a:spAutoFit/>
          </a:bodyPr>
          <a:lstStyle/>
          <a:p>
            <a:r>
              <a:rPr lang="en-US" sz="1200">
                <a:latin typeface="Barlow" panose="00000500000000000000" pitchFamily="2" charset="0"/>
              </a:rPr>
              <a:t>Source: https://capseecenter.org/research/by-the-numbers/for-profit-college-infographic/</a:t>
            </a:r>
          </a:p>
        </p:txBody>
      </p:sp>
      <p:pic>
        <p:nvPicPr>
          <p:cNvPr id="6" name="Picture 5" descr="Diagram&#10;&#10;Description automatically generated">
            <a:extLst>
              <a:ext uri="{FF2B5EF4-FFF2-40B4-BE49-F238E27FC236}">
                <a16:creationId xmlns:a16="http://schemas.microsoft.com/office/drawing/2014/main" id="{3DAACED6-8FBE-4A36-BF60-9CC6526FAE4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0" y="2133600"/>
            <a:ext cx="9144000" cy="3344300"/>
          </a:xfrm>
          <a:prstGeom prst="rect">
            <a:avLst/>
          </a:prstGeom>
        </p:spPr>
      </p:pic>
      <p:sp>
        <p:nvSpPr>
          <p:cNvPr id="8" name="object 3">
            <a:extLst>
              <a:ext uri="{FF2B5EF4-FFF2-40B4-BE49-F238E27FC236}">
                <a16:creationId xmlns:a16="http://schemas.microsoft.com/office/drawing/2014/main" id="{A19AB012-D3BC-44F6-BE36-492144D60DA7}"/>
              </a:ext>
            </a:extLst>
          </p:cNvPr>
          <p:cNvSpPr txBox="1"/>
          <p:nvPr/>
        </p:nvSpPr>
        <p:spPr>
          <a:xfrm>
            <a:off x="574993" y="1398928"/>
            <a:ext cx="7730807" cy="671979"/>
          </a:xfrm>
          <a:prstGeom prst="rect">
            <a:avLst/>
          </a:prstGeom>
        </p:spPr>
        <p:txBody>
          <a:bodyPr vert="horz" wrap="square" lIns="0" tIns="12700" rIns="0" bIns="0" rtlCol="0">
            <a:spAutoFit/>
          </a:bodyPr>
          <a:lstStyle/>
          <a:p>
            <a:pPr marL="184785" indent="-172720">
              <a:spcBef>
                <a:spcPts val="100"/>
              </a:spcBef>
              <a:buFont typeface="Arial"/>
              <a:buChar char="•"/>
              <a:tabLst>
                <a:tab pos="185420" algn="l"/>
              </a:tabLst>
            </a:pPr>
            <a:r>
              <a:rPr lang="en-US" sz="2000">
                <a:latin typeface="Barlow"/>
                <a:cs typeface="Barlow"/>
              </a:rPr>
              <a:t>On average, 40% of all students who start college will not finish. </a:t>
            </a:r>
          </a:p>
          <a:p>
            <a:pPr marL="12065">
              <a:spcBef>
                <a:spcPts val="100"/>
              </a:spcBef>
              <a:tabLst>
                <a:tab pos="185420" algn="l"/>
              </a:tabLst>
            </a:pPr>
            <a:endParaRPr lang="en-US" sz="2100">
              <a:latin typeface="Barlow"/>
              <a:cs typeface="Barlow"/>
            </a:endParaRPr>
          </a:p>
        </p:txBody>
      </p:sp>
      <p:sp>
        <p:nvSpPr>
          <p:cNvPr id="3" name="Slide Number Placeholder 2">
            <a:extLst>
              <a:ext uri="{FF2B5EF4-FFF2-40B4-BE49-F238E27FC236}">
                <a16:creationId xmlns:a16="http://schemas.microsoft.com/office/drawing/2014/main" id="{259A3C7C-11FB-4470-A38F-D6D67C95ED7F}"/>
              </a:ext>
            </a:extLst>
          </p:cNvPr>
          <p:cNvSpPr>
            <a:spLocks noGrp="1"/>
          </p:cNvSpPr>
          <p:nvPr>
            <p:ph type="sldNum" sz="quarter" idx="12"/>
          </p:nvPr>
        </p:nvSpPr>
        <p:spPr/>
        <p:txBody>
          <a:bodyPr/>
          <a:lstStyle/>
          <a:p>
            <a:pPr>
              <a:defRPr/>
            </a:pPr>
            <a:fld id="{E97B734B-BE99-4B13-8B3B-73BDADC290B3}" type="slidenum">
              <a:rPr lang="en-US" smtClean="0"/>
              <a:pPr>
                <a:defRPr/>
              </a:pPr>
              <a:t>15</a:t>
            </a:fld>
            <a:endParaRPr lang="en-US"/>
          </a:p>
        </p:txBody>
      </p:sp>
    </p:spTree>
    <p:extLst>
      <p:ext uri="{BB962C8B-B14F-4D97-AF65-F5344CB8AC3E}">
        <p14:creationId xmlns:p14="http://schemas.microsoft.com/office/powerpoint/2010/main" val="1260939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D7343-B0DF-43D1-AB7A-BD702883A335}"/>
              </a:ext>
            </a:extLst>
          </p:cNvPr>
          <p:cNvSpPr>
            <a:spLocks noGrp="1"/>
          </p:cNvSpPr>
          <p:nvPr>
            <p:ph type="title"/>
          </p:nvPr>
        </p:nvSpPr>
        <p:spPr/>
        <p:txBody>
          <a:bodyPr>
            <a:normAutofit/>
          </a:bodyPr>
          <a:lstStyle/>
          <a:p>
            <a:r>
              <a:rPr lang="en-US" sz="3600"/>
              <a:t>Sources of Money to Pay for College</a:t>
            </a:r>
          </a:p>
        </p:txBody>
      </p:sp>
      <p:sp>
        <p:nvSpPr>
          <p:cNvPr id="3" name="Text Placeholder 2">
            <a:extLst>
              <a:ext uri="{FF2B5EF4-FFF2-40B4-BE49-F238E27FC236}">
                <a16:creationId xmlns:a16="http://schemas.microsoft.com/office/drawing/2014/main" id="{CCED8068-1540-4DE8-93CE-ED2D118272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90B2C2A-A62B-4C04-9DD8-B619F31FCE30}"/>
              </a:ext>
            </a:extLst>
          </p:cNvPr>
          <p:cNvSpPr>
            <a:spLocks noGrp="1"/>
          </p:cNvSpPr>
          <p:nvPr>
            <p:ph type="sldNum" sz="quarter" idx="12"/>
          </p:nvPr>
        </p:nvSpPr>
        <p:spPr/>
        <p:txBody>
          <a:bodyPr/>
          <a:lstStyle/>
          <a:p>
            <a:pPr>
              <a:defRPr/>
            </a:pPr>
            <a:r>
              <a:rPr lang="en-US"/>
              <a:t>16</a:t>
            </a:r>
          </a:p>
        </p:txBody>
      </p:sp>
    </p:spTree>
    <p:extLst>
      <p:ext uri="{BB962C8B-B14F-4D97-AF65-F5344CB8AC3E}">
        <p14:creationId xmlns:p14="http://schemas.microsoft.com/office/powerpoint/2010/main" val="2131083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2" y="838200"/>
            <a:ext cx="7867648" cy="428322"/>
          </a:xfrm>
          <a:prstGeom prst="rect">
            <a:avLst/>
          </a:prstGeom>
        </p:spPr>
        <p:txBody>
          <a:bodyPr vert="horz" wrap="square" lIns="0" tIns="12700" rIns="0" bIns="0" rtlCol="0">
            <a:spAutoFit/>
          </a:bodyPr>
          <a:lstStyle/>
          <a:p>
            <a:pPr marL="12700">
              <a:spcBef>
                <a:spcPts val="100"/>
              </a:spcBef>
            </a:pPr>
            <a:r>
              <a:rPr lang="en-US" sz="3000" spc="-20">
                <a:solidFill>
                  <a:srgbClr val="414042"/>
                </a:solidFill>
                <a:latin typeface="Barlow"/>
                <a:cs typeface="Barlow"/>
              </a:rPr>
              <a:t>Higher Education Funding Streams</a:t>
            </a:r>
            <a:endParaRPr sz="3000">
              <a:latin typeface="Barlow"/>
              <a:cs typeface="Barlow"/>
            </a:endParaRPr>
          </a:p>
        </p:txBody>
      </p:sp>
      <p:sp>
        <p:nvSpPr>
          <p:cNvPr id="3" name="object 3"/>
          <p:cNvSpPr txBox="1"/>
          <p:nvPr/>
        </p:nvSpPr>
        <p:spPr>
          <a:xfrm>
            <a:off x="612142" y="1600200"/>
            <a:ext cx="7463155" cy="2967479"/>
          </a:xfrm>
          <a:prstGeom prst="rect">
            <a:avLst/>
          </a:prstGeom>
        </p:spPr>
        <p:txBody>
          <a:bodyPr vert="horz" wrap="square" lIns="0" tIns="12700" rIns="0" bIns="0" rtlCol="0">
            <a:spAutoFit/>
          </a:bodyPr>
          <a:lstStyle/>
          <a:p>
            <a:pPr marL="184785" indent="-172720">
              <a:spcBef>
                <a:spcPts val="300"/>
              </a:spcBef>
              <a:spcAft>
                <a:spcPts val="600"/>
              </a:spcAft>
              <a:buFont typeface="Arial"/>
              <a:buChar char="•"/>
              <a:tabLst>
                <a:tab pos="185420" algn="l"/>
              </a:tabLst>
            </a:pPr>
            <a:r>
              <a:rPr lang="en-US" sz="2000">
                <a:solidFill>
                  <a:srgbClr val="414042"/>
                </a:solidFill>
                <a:latin typeface="Barlow"/>
                <a:cs typeface="Barlow"/>
              </a:rPr>
              <a:t>Federal government</a:t>
            </a:r>
          </a:p>
          <a:p>
            <a:pPr marL="184785" indent="-172720">
              <a:spcBef>
                <a:spcPts val="300"/>
              </a:spcBef>
              <a:spcAft>
                <a:spcPts val="600"/>
              </a:spcAft>
              <a:buFont typeface="Arial"/>
              <a:buChar char="•"/>
              <a:tabLst>
                <a:tab pos="185420" algn="l"/>
              </a:tabLst>
            </a:pPr>
            <a:r>
              <a:rPr lang="en-US" sz="2000">
                <a:solidFill>
                  <a:srgbClr val="414042"/>
                </a:solidFill>
                <a:latin typeface="Barlow"/>
              </a:rPr>
              <a:t>State government</a:t>
            </a:r>
          </a:p>
          <a:p>
            <a:pPr marL="184785" indent="-172720">
              <a:spcBef>
                <a:spcPts val="300"/>
              </a:spcBef>
              <a:spcAft>
                <a:spcPts val="600"/>
              </a:spcAft>
              <a:buFont typeface="Arial"/>
              <a:buChar char="•"/>
              <a:tabLst>
                <a:tab pos="185420" algn="l"/>
              </a:tabLst>
            </a:pPr>
            <a:r>
              <a:rPr lang="en-US" sz="2000">
                <a:solidFill>
                  <a:srgbClr val="414042"/>
                </a:solidFill>
                <a:latin typeface="Barlow"/>
              </a:rPr>
              <a:t>Colleges and universities (aka institutional aid) </a:t>
            </a:r>
          </a:p>
          <a:p>
            <a:pPr marL="184785" indent="-172720">
              <a:spcBef>
                <a:spcPts val="300"/>
              </a:spcBef>
              <a:spcAft>
                <a:spcPts val="600"/>
              </a:spcAft>
              <a:buFont typeface="Arial"/>
              <a:buChar char="•"/>
              <a:tabLst>
                <a:tab pos="185420" algn="l"/>
              </a:tabLst>
            </a:pPr>
            <a:r>
              <a:rPr lang="en-US" sz="2000">
                <a:solidFill>
                  <a:srgbClr val="414042"/>
                </a:solidFill>
                <a:latin typeface="Barlow"/>
              </a:rPr>
              <a:t>Private lenders </a:t>
            </a:r>
          </a:p>
          <a:p>
            <a:pPr marL="184785" indent="-172720">
              <a:spcBef>
                <a:spcPts val="300"/>
              </a:spcBef>
              <a:spcAft>
                <a:spcPts val="600"/>
              </a:spcAft>
              <a:buFont typeface="Arial"/>
              <a:buChar char="•"/>
              <a:tabLst>
                <a:tab pos="185420" algn="l"/>
              </a:tabLst>
            </a:pPr>
            <a:r>
              <a:rPr lang="en-US" sz="2000">
                <a:solidFill>
                  <a:srgbClr val="414042"/>
                </a:solidFill>
                <a:latin typeface="Barlow"/>
              </a:rPr>
              <a:t>Employers and private companies</a:t>
            </a:r>
          </a:p>
          <a:p>
            <a:pPr marL="184785" indent="-172720">
              <a:spcBef>
                <a:spcPts val="300"/>
              </a:spcBef>
              <a:spcAft>
                <a:spcPts val="600"/>
              </a:spcAft>
              <a:buFont typeface="Arial"/>
              <a:buChar char="•"/>
              <a:tabLst>
                <a:tab pos="185420" algn="l"/>
              </a:tabLst>
            </a:pPr>
            <a:r>
              <a:rPr lang="en-US" sz="2000">
                <a:solidFill>
                  <a:srgbClr val="414042"/>
                </a:solidFill>
                <a:latin typeface="Barlow"/>
              </a:rPr>
              <a:t>Private foundations, professional and service organizations</a:t>
            </a:r>
          </a:p>
          <a:p>
            <a:pPr marL="184785" indent="-172720">
              <a:spcBef>
                <a:spcPts val="300"/>
              </a:spcBef>
              <a:spcAft>
                <a:spcPts val="600"/>
              </a:spcAft>
              <a:buFont typeface="Arial"/>
              <a:buChar char="•"/>
              <a:tabLst>
                <a:tab pos="185420" algn="l"/>
              </a:tabLst>
            </a:pPr>
            <a:endParaRPr lang="en-US" sz="2100">
              <a:latin typeface="Barlow"/>
            </a:endParaRPr>
          </a:p>
        </p:txBody>
      </p:sp>
      <p:sp>
        <p:nvSpPr>
          <p:cNvPr id="4" name="Slide Number Placeholder 3">
            <a:extLst>
              <a:ext uri="{FF2B5EF4-FFF2-40B4-BE49-F238E27FC236}">
                <a16:creationId xmlns:a16="http://schemas.microsoft.com/office/drawing/2014/main" id="{752BDE06-F18F-4C21-8409-50A81C6AA37B}"/>
              </a:ext>
            </a:extLst>
          </p:cNvPr>
          <p:cNvSpPr>
            <a:spLocks noGrp="1"/>
          </p:cNvSpPr>
          <p:nvPr>
            <p:ph type="sldNum" sz="quarter" idx="12"/>
          </p:nvPr>
        </p:nvSpPr>
        <p:spPr/>
        <p:txBody>
          <a:bodyPr/>
          <a:lstStyle/>
          <a:p>
            <a:pPr>
              <a:defRPr/>
            </a:pPr>
            <a:fld id="{E97B734B-BE99-4B13-8B3B-73BDADC290B3}" type="slidenum">
              <a:rPr lang="en-US" smtClean="0"/>
              <a:pPr>
                <a:defRPr/>
              </a:pPr>
              <a:t>17</a:t>
            </a:fld>
            <a:endParaRPr lang="en-US"/>
          </a:p>
        </p:txBody>
      </p:sp>
      <p:pic>
        <p:nvPicPr>
          <p:cNvPr id="7" name="Graphic 6" descr="Tax with solid fill">
            <a:extLst>
              <a:ext uri="{FF2B5EF4-FFF2-40B4-BE49-F238E27FC236}">
                <a16:creationId xmlns:a16="http://schemas.microsoft.com/office/drawing/2014/main" id="{757B7E2A-3137-4166-91C4-4DEB7CCE96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19900" y="937260"/>
            <a:ext cx="1394460" cy="1394460"/>
          </a:xfrm>
          <a:prstGeom prst="rect">
            <a:avLst/>
          </a:prstGeom>
        </p:spPr>
      </p:pic>
    </p:spTree>
    <p:extLst>
      <p:ext uri="{BB962C8B-B14F-4D97-AF65-F5344CB8AC3E}">
        <p14:creationId xmlns:p14="http://schemas.microsoft.com/office/powerpoint/2010/main" val="3154251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2" y="566955"/>
            <a:ext cx="7867648" cy="843821"/>
          </a:xfrm>
          <a:prstGeom prst="rect">
            <a:avLst/>
          </a:prstGeom>
        </p:spPr>
        <p:txBody>
          <a:bodyPr vert="horz" wrap="square" lIns="0" tIns="12700" rIns="0" bIns="0" rtlCol="0">
            <a:spAutoFit/>
          </a:bodyPr>
          <a:lstStyle/>
          <a:p>
            <a:pPr marL="12700">
              <a:spcBef>
                <a:spcPts val="100"/>
              </a:spcBef>
            </a:pPr>
            <a:r>
              <a:rPr lang="en-US" sz="3000" spc="-20">
                <a:solidFill>
                  <a:srgbClr val="414042"/>
                </a:solidFill>
                <a:latin typeface="Barlow"/>
                <a:cs typeface="Barlow"/>
              </a:rPr>
              <a:t>Borrowing Limits: Direct Subsidized and Unsubsidized Loans</a:t>
            </a:r>
            <a:endParaRPr sz="3000">
              <a:latin typeface="Barlow"/>
              <a:cs typeface="Barlow"/>
            </a:endParaRPr>
          </a:p>
        </p:txBody>
      </p:sp>
      <p:sp>
        <p:nvSpPr>
          <p:cNvPr id="3" name="Slide Number Placeholder 2">
            <a:extLst>
              <a:ext uri="{FF2B5EF4-FFF2-40B4-BE49-F238E27FC236}">
                <a16:creationId xmlns:a16="http://schemas.microsoft.com/office/drawing/2014/main" id="{AE82CF73-1FE1-4514-A8BA-1FFE15BA0D31}"/>
              </a:ext>
            </a:extLst>
          </p:cNvPr>
          <p:cNvSpPr>
            <a:spLocks noGrp="1"/>
          </p:cNvSpPr>
          <p:nvPr>
            <p:ph type="sldNum" sz="quarter" idx="12"/>
          </p:nvPr>
        </p:nvSpPr>
        <p:spPr/>
        <p:txBody>
          <a:bodyPr/>
          <a:lstStyle/>
          <a:p>
            <a:pPr>
              <a:defRPr/>
            </a:pPr>
            <a:fld id="{E97B734B-BE99-4B13-8B3B-73BDADC290B3}" type="slidenum">
              <a:rPr lang="en-US" smtClean="0"/>
              <a:pPr>
                <a:defRPr/>
              </a:pPr>
              <a:t>18</a:t>
            </a:fld>
            <a:endParaRPr lang="en-US"/>
          </a:p>
        </p:txBody>
      </p:sp>
      <p:graphicFrame>
        <p:nvGraphicFramePr>
          <p:cNvPr id="4" name="Table 3">
            <a:extLst>
              <a:ext uri="{FF2B5EF4-FFF2-40B4-BE49-F238E27FC236}">
                <a16:creationId xmlns:a16="http://schemas.microsoft.com/office/drawing/2014/main" id="{E45DF00D-C378-40BC-9C9D-2DBDAD2C7973}"/>
              </a:ext>
            </a:extLst>
          </p:cNvPr>
          <p:cNvGraphicFramePr>
            <a:graphicFrameLocks noGrp="1"/>
          </p:cNvGraphicFramePr>
          <p:nvPr>
            <p:extLst>
              <p:ext uri="{D42A27DB-BD31-4B8C-83A1-F6EECF244321}">
                <p14:modId xmlns:p14="http://schemas.microsoft.com/office/powerpoint/2010/main" val="1626445527"/>
              </p:ext>
            </p:extLst>
          </p:nvPr>
        </p:nvGraphicFramePr>
        <p:xfrm>
          <a:off x="612142" y="1714241"/>
          <a:ext cx="6596378" cy="1311910"/>
        </p:xfrm>
        <a:graphic>
          <a:graphicData uri="http://schemas.openxmlformats.org/drawingml/2006/table">
            <a:tbl>
              <a:tblPr firstRow="1" bandRow="1">
                <a:tableStyleId>{2D5ABB26-0587-4C30-8999-92F81FD0307C}</a:tableStyleId>
              </a:tblPr>
              <a:tblGrid>
                <a:gridCol w="3250389">
                  <a:extLst>
                    <a:ext uri="{9D8B030D-6E8A-4147-A177-3AD203B41FA5}">
                      <a16:colId xmlns:a16="http://schemas.microsoft.com/office/drawing/2014/main" val="3327745899"/>
                    </a:ext>
                  </a:extLst>
                </a:gridCol>
                <a:gridCol w="3345989">
                  <a:extLst>
                    <a:ext uri="{9D8B030D-6E8A-4147-A177-3AD203B41FA5}">
                      <a16:colId xmlns:a16="http://schemas.microsoft.com/office/drawing/2014/main" val="2162682048"/>
                    </a:ext>
                  </a:extLst>
                </a:gridCol>
              </a:tblGrid>
              <a:tr h="215995">
                <a:tc gridSpan="2">
                  <a:txBody>
                    <a:bodyPr/>
                    <a:lstStyle/>
                    <a:p>
                      <a:pPr marL="88265">
                        <a:lnSpc>
                          <a:spcPts val="2000"/>
                        </a:lnSpc>
                        <a:spcBef>
                          <a:spcPts val="300"/>
                        </a:spcBef>
                        <a:spcAft>
                          <a:spcPts val="300"/>
                        </a:spcAft>
                      </a:pPr>
                      <a:r>
                        <a:rPr sz="1400" b="1" spc="-10">
                          <a:latin typeface="Barlow" panose="00000500000000000000" pitchFamily="2" charset="0"/>
                          <a:cs typeface="Calibri"/>
                        </a:rPr>
                        <a:t>Dependent</a:t>
                      </a:r>
                      <a:r>
                        <a:rPr sz="1400" b="1" spc="20">
                          <a:latin typeface="Barlow" panose="00000500000000000000" pitchFamily="2" charset="0"/>
                          <a:cs typeface="Calibri"/>
                        </a:rPr>
                        <a:t> </a:t>
                      </a:r>
                      <a:r>
                        <a:rPr sz="1400" b="1" spc="-10">
                          <a:latin typeface="Barlow" panose="00000500000000000000" pitchFamily="2" charset="0"/>
                          <a:cs typeface="Calibri"/>
                        </a:rPr>
                        <a:t>undergraduate</a:t>
                      </a:r>
                      <a:r>
                        <a:rPr sz="1400" b="1" spc="25">
                          <a:latin typeface="Barlow" panose="00000500000000000000" pitchFamily="2" charset="0"/>
                          <a:cs typeface="Calibri"/>
                        </a:rPr>
                        <a:t> </a:t>
                      </a:r>
                      <a:r>
                        <a:rPr sz="1400" b="1" spc="-10">
                          <a:latin typeface="Barlow" panose="00000500000000000000" pitchFamily="2" charset="0"/>
                          <a:cs typeface="Calibri"/>
                        </a:rPr>
                        <a:t>students</a:t>
                      </a:r>
                      <a:endParaRPr sz="1400">
                        <a:latin typeface="Barlow" panose="00000500000000000000" pitchFamily="2" charset="0"/>
                        <a:cs typeface="Calibri"/>
                      </a:endParaRPr>
                    </a:p>
                  </a:txBody>
                  <a:tcPr marL="0" marR="0" marT="36195" marB="0">
                    <a:lnL w="9525">
                      <a:solidFill>
                        <a:srgbClr val="D2D6DC"/>
                      </a:solidFill>
                      <a:prstDash val="solid"/>
                    </a:lnL>
                    <a:solidFill>
                      <a:srgbClr val="E1EFD9"/>
                    </a:solidFill>
                  </a:tcPr>
                </a:tc>
                <a:tc hMerge="1">
                  <a:txBody>
                    <a:bodyPr/>
                    <a:lstStyle/>
                    <a:p>
                      <a:endParaRPr/>
                    </a:p>
                  </a:txBody>
                  <a:tcPr marL="0" marR="0" marT="0" marB="0"/>
                </a:tc>
                <a:extLst>
                  <a:ext uri="{0D108BD9-81ED-4DB2-BD59-A6C34878D82A}">
                    <a16:rowId xmlns:a16="http://schemas.microsoft.com/office/drawing/2014/main" val="1006391771"/>
                  </a:ext>
                </a:extLst>
              </a:tr>
              <a:tr h="251677">
                <a:tc>
                  <a:txBody>
                    <a:bodyPr/>
                    <a:lstStyle/>
                    <a:p>
                      <a:pPr marL="88265">
                        <a:lnSpc>
                          <a:spcPts val="2000"/>
                        </a:lnSpc>
                        <a:spcBef>
                          <a:spcPts val="300"/>
                        </a:spcBef>
                        <a:spcAft>
                          <a:spcPts val="300"/>
                        </a:spcAft>
                      </a:pPr>
                      <a:r>
                        <a:rPr sz="1400" b="1" spc="-10">
                          <a:latin typeface="Barlow" panose="00000500000000000000" pitchFamily="2" charset="0"/>
                          <a:cs typeface="Calibri"/>
                        </a:rPr>
                        <a:t>First</a:t>
                      </a:r>
                      <a:r>
                        <a:rPr sz="1400" b="1" spc="-40">
                          <a:latin typeface="Barlow" panose="00000500000000000000" pitchFamily="2" charset="0"/>
                          <a:cs typeface="Calibri"/>
                        </a:rPr>
                        <a:t> </a:t>
                      </a:r>
                      <a:r>
                        <a:rPr sz="1400" b="1" spc="-10">
                          <a:latin typeface="Barlow" panose="00000500000000000000" pitchFamily="2" charset="0"/>
                          <a:cs typeface="Calibri"/>
                        </a:rPr>
                        <a:t>year</a:t>
                      </a:r>
                      <a:endParaRPr sz="1400">
                        <a:latin typeface="Barlow" panose="00000500000000000000" pitchFamily="2" charset="0"/>
                        <a:cs typeface="Calibri"/>
                      </a:endParaRPr>
                    </a:p>
                  </a:txBody>
                  <a:tcPr marL="0" marR="0" marT="36195" marB="0">
                    <a:lnL w="9525">
                      <a:solidFill>
                        <a:srgbClr val="D2D6DC"/>
                      </a:solidFill>
                      <a:prstDash val="solid"/>
                    </a:lnL>
                    <a:lnR w="9525">
                      <a:solidFill>
                        <a:srgbClr val="D2D6DC"/>
                      </a:solidFill>
                      <a:prstDash val="solid"/>
                    </a:lnR>
                    <a:solidFill>
                      <a:srgbClr val="F5F6F7"/>
                    </a:solidFill>
                  </a:tcPr>
                </a:tc>
                <a:tc>
                  <a:txBody>
                    <a:bodyPr/>
                    <a:lstStyle/>
                    <a:p>
                      <a:pPr marL="88900">
                        <a:lnSpc>
                          <a:spcPts val="2000"/>
                        </a:lnSpc>
                        <a:spcBef>
                          <a:spcPts val="300"/>
                        </a:spcBef>
                        <a:spcAft>
                          <a:spcPts val="300"/>
                        </a:spcAft>
                      </a:pPr>
                      <a:r>
                        <a:rPr sz="1400" spc="-5">
                          <a:latin typeface="Barlow" panose="00000500000000000000" pitchFamily="2" charset="0"/>
                          <a:cs typeface="Calibri"/>
                        </a:rPr>
                        <a:t>$5,500</a:t>
                      </a:r>
                      <a:r>
                        <a:rPr sz="1400" spc="20">
                          <a:latin typeface="Barlow" panose="00000500000000000000" pitchFamily="2" charset="0"/>
                          <a:cs typeface="Calibri"/>
                        </a:rPr>
                        <a:t> </a:t>
                      </a:r>
                      <a:r>
                        <a:rPr sz="1400" spc="-10">
                          <a:latin typeface="Barlow" panose="00000500000000000000" pitchFamily="2" charset="0"/>
                          <a:cs typeface="Calibri"/>
                        </a:rPr>
                        <a:t>overall;</a:t>
                      </a:r>
                      <a:r>
                        <a:rPr sz="1400" spc="10">
                          <a:latin typeface="Barlow" panose="00000500000000000000" pitchFamily="2" charset="0"/>
                          <a:cs typeface="Calibri"/>
                        </a:rPr>
                        <a:t> </a:t>
                      </a:r>
                      <a:r>
                        <a:rPr sz="1400" spc="-5">
                          <a:latin typeface="Barlow" panose="00000500000000000000" pitchFamily="2" charset="0"/>
                          <a:cs typeface="Calibri"/>
                        </a:rPr>
                        <a:t>$3,500</a:t>
                      </a:r>
                      <a:r>
                        <a:rPr sz="1400" spc="25">
                          <a:latin typeface="Barlow" panose="00000500000000000000" pitchFamily="2" charset="0"/>
                          <a:cs typeface="Calibri"/>
                        </a:rPr>
                        <a:t> </a:t>
                      </a:r>
                      <a:r>
                        <a:rPr sz="1400" spc="-10">
                          <a:latin typeface="Barlow" panose="00000500000000000000" pitchFamily="2" charset="0"/>
                          <a:cs typeface="Calibri"/>
                        </a:rPr>
                        <a:t>subsidized</a:t>
                      </a:r>
                      <a:endParaRPr sz="1400">
                        <a:latin typeface="Barlow" panose="00000500000000000000" pitchFamily="2" charset="0"/>
                        <a:cs typeface="Calibri"/>
                      </a:endParaRPr>
                    </a:p>
                  </a:txBody>
                  <a:tcPr marL="0" marR="0" marT="36195" marB="0">
                    <a:lnL w="9525">
                      <a:solidFill>
                        <a:srgbClr val="D2D6DC"/>
                      </a:solidFill>
                      <a:prstDash val="solid"/>
                    </a:lnL>
                    <a:solidFill>
                      <a:srgbClr val="F5F6F7"/>
                    </a:solidFill>
                  </a:tcPr>
                </a:tc>
                <a:extLst>
                  <a:ext uri="{0D108BD9-81ED-4DB2-BD59-A6C34878D82A}">
                    <a16:rowId xmlns:a16="http://schemas.microsoft.com/office/drawing/2014/main" val="2169685724"/>
                  </a:ext>
                </a:extLst>
              </a:tr>
              <a:tr h="251677">
                <a:tc>
                  <a:txBody>
                    <a:bodyPr/>
                    <a:lstStyle/>
                    <a:p>
                      <a:pPr marL="88265">
                        <a:lnSpc>
                          <a:spcPts val="2000"/>
                        </a:lnSpc>
                        <a:spcBef>
                          <a:spcPts val="300"/>
                        </a:spcBef>
                        <a:spcAft>
                          <a:spcPts val="300"/>
                        </a:spcAft>
                      </a:pPr>
                      <a:r>
                        <a:rPr sz="1400" b="1" spc="-5">
                          <a:latin typeface="Barlow" panose="00000500000000000000" pitchFamily="2" charset="0"/>
                          <a:cs typeface="Calibri"/>
                        </a:rPr>
                        <a:t>Second</a:t>
                      </a:r>
                      <a:r>
                        <a:rPr sz="1400" b="1" spc="-25">
                          <a:latin typeface="Barlow" panose="00000500000000000000" pitchFamily="2" charset="0"/>
                          <a:cs typeface="Calibri"/>
                        </a:rPr>
                        <a:t> </a:t>
                      </a:r>
                      <a:r>
                        <a:rPr sz="1400" b="1" spc="-10">
                          <a:latin typeface="Barlow" panose="00000500000000000000" pitchFamily="2" charset="0"/>
                          <a:cs typeface="Calibri"/>
                        </a:rPr>
                        <a:t>year</a:t>
                      </a:r>
                      <a:endParaRPr sz="1400">
                        <a:latin typeface="Barlow" panose="00000500000000000000" pitchFamily="2" charset="0"/>
                        <a:cs typeface="Calibri"/>
                      </a:endParaRPr>
                    </a:p>
                  </a:txBody>
                  <a:tcPr marL="0" marR="0" marT="36195" marB="0">
                    <a:lnL w="9525">
                      <a:solidFill>
                        <a:srgbClr val="D2D6DC"/>
                      </a:solidFill>
                      <a:prstDash val="solid"/>
                    </a:lnL>
                    <a:lnR w="9525">
                      <a:solidFill>
                        <a:srgbClr val="D2D6DC"/>
                      </a:solidFill>
                      <a:prstDash val="solid"/>
                    </a:lnR>
                  </a:tcPr>
                </a:tc>
                <a:tc>
                  <a:txBody>
                    <a:bodyPr/>
                    <a:lstStyle/>
                    <a:p>
                      <a:pPr marL="88900">
                        <a:lnSpc>
                          <a:spcPts val="2000"/>
                        </a:lnSpc>
                        <a:spcBef>
                          <a:spcPts val="300"/>
                        </a:spcBef>
                        <a:spcAft>
                          <a:spcPts val="300"/>
                        </a:spcAft>
                      </a:pPr>
                      <a:r>
                        <a:rPr sz="1400" spc="-5">
                          <a:latin typeface="Barlow" panose="00000500000000000000" pitchFamily="2" charset="0"/>
                          <a:cs typeface="Calibri"/>
                        </a:rPr>
                        <a:t>$6,500</a:t>
                      </a:r>
                      <a:r>
                        <a:rPr sz="1400" spc="20">
                          <a:latin typeface="Barlow" panose="00000500000000000000" pitchFamily="2" charset="0"/>
                          <a:cs typeface="Calibri"/>
                        </a:rPr>
                        <a:t> </a:t>
                      </a:r>
                      <a:r>
                        <a:rPr sz="1400" spc="-10">
                          <a:latin typeface="Barlow" panose="00000500000000000000" pitchFamily="2" charset="0"/>
                          <a:cs typeface="Calibri"/>
                        </a:rPr>
                        <a:t>overall;</a:t>
                      </a:r>
                      <a:r>
                        <a:rPr sz="1400" spc="10">
                          <a:latin typeface="Barlow" panose="00000500000000000000" pitchFamily="2" charset="0"/>
                          <a:cs typeface="Calibri"/>
                        </a:rPr>
                        <a:t> </a:t>
                      </a:r>
                      <a:r>
                        <a:rPr sz="1400" spc="-5">
                          <a:latin typeface="Barlow" panose="00000500000000000000" pitchFamily="2" charset="0"/>
                          <a:cs typeface="Calibri"/>
                        </a:rPr>
                        <a:t>$4,500</a:t>
                      </a:r>
                      <a:r>
                        <a:rPr sz="1400" spc="20">
                          <a:latin typeface="Barlow" panose="00000500000000000000" pitchFamily="2" charset="0"/>
                          <a:cs typeface="Calibri"/>
                        </a:rPr>
                        <a:t> </a:t>
                      </a:r>
                      <a:r>
                        <a:rPr sz="1400" spc="-10">
                          <a:latin typeface="Barlow" panose="00000500000000000000" pitchFamily="2" charset="0"/>
                          <a:cs typeface="Calibri"/>
                        </a:rPr>
                        <a:t>subsidized</a:t>
                      </a:r>
                      <a:endParaRPr sz="1400">
                        <a:latin typeface="Barlow" panose="00000500000000000000" pitchFamily="2" charset="0"/>
                        <a:cs typeface="Calibri"/>
                      </a:endParaRPr>
                    </a:p>
                  </a:txBody>
                  <a:tcPr marL="0" marR="0" marT="36195" marB="0">
                    <a:lnL w="9525">
                      <a:solidFill>
                        <a:srgbClr val="D2D6DC"/>
                      </a:solidFill>
                      <a:prstDash val="solid"/>
                    </a:lnL>
                  </a:tcPr>
                </a:tc>
                <a:extLst>
                  <a:ext uri="{0D108BD9-81ED-4DB2-BD59-A6C34878D82A}">
                    <a16:rowId xmlns:a16="http://schemas.microsoft.com/office/drawing/2014/main" val="3713808283"/>
                  </a:ext>
                </a:extLst>
              </a:tr>
              <a:tr h="251677">
                <a:tc>
                  <a:txBody>
                    <a:bodyPr/>
                    <a:lstStyle/>
                    <a:p>
                      <a:pPr marL="88265">
                        <a:lnSpc>
                          <a:spcPts val="2000"/>
                        </a:lnSpc>
                        <a:spcBef>
                          <a:spcPts val="300"/>
                        </a:spcBef>
                        <a:spcAft>
                          <a:spcPts val="300"/>
                        </a:spcAft>
                      </a:pPr>
                      <a:r>
                        <a:rPr sz="1400" b="1" spc="-10">
                          <a:latin typeface="Barlow" panose="00000500000000000000" pitchFamily="2" charset="0"/>
                          <a:cs typeface="Calibri"/>
                        </a:rPr>
                        <a:t>Third</a:t>
                      </a:r>
                      <a:r>
                        <a:rPr sz="1400" b="1" spc="-5">
                          <a:latin typeface="Barlow" panose="00000500000000000000" pitchFamily="2" charset="0"/>
                          <a:cs typeface="Calibri"/>
                        </a:rPr>
                        <a:t> </a:t>
                      </a:r>
                      <a:r>
                        <a:rPr sz="1400" b="1" spc="-10">
                          <a:latin typeface="Barlow" panose="00000500000000000000" pitchFamily="2" charset="0"/>
                          <a:cs typeface="Calibri"/>
                        </a:rPr>
                        <a:t>year</a:t>
                      </a:r>
                      <a:r>
                        <a:rPr sz="1400" b="1" spc="-5">
                          <a:latin typeface="Barlow" panose="00000500000000000000" pitchFamily="2" charset="0"/>
                          <a:cs typeface="Calibri"/>
                        </a:rPr>
                        <a:t> and</a:t>
                      </a:r>
                      <a:r>
                        <a:rPr sz="1400" b="1">
                          <a:latin typeface="Barlow" panose="00000500000000000000" pitchFamily="2" charset="0"/>
                          <a:cs typeface="Calibri"/>
                        </a:rPr>
                        <a:t> </a:t>
                      </a:r>
                      <a:r>
                        <a:rPr sz="1400" b="1" spc="-5">
                          <a:latin typeface="Barlow" panose="00000500000000000000" pitchFamily="2" charset="0"/>
                          <a:cs typeface="Calibri"/>
                        </a:rPr>
                        <a:t>up</a:t>
                      </a:r>
                      <a:endParaRPr sz="1400">
                        <a:latin typeface="Barlow" panose="00000500000000000000" pitchFamily="2" charset="0"/>
                        <a:cs typeface="Calibri"/>
                      </a:endParaRPr>
                    </a:p>
                  </a:txBody>
                  <a:tcPr marL="0" marR="0" marT="36830" marB="0">
                    <a:lnL w="9525">
                      <a:solidFill>
                        <a:srgbClr val="D2D6DC"/>
                      </a:solidFill>
                      <a:prstDash val="solid"/>
                    </a:lnL>
                    <a:lnR w="9525">
                      <a:solidFill>
                        <a:srgbClr val="D2D6DC"/>
                      </a:solidFill>
                      <a:prstDash val="solid"/>
                    </a:lnR>
                    <a:solidFill>
                      <a:srgbClr val="F5F6F7"/>
                    </a:solidFill>
                  </a:tcPr>
                </a:tc>
                <a:tc>
                  <a:txBody>
                    <a:bodyPr/>
                    <a:lstStyle/>
                    <a:p>
                      <a:pPr marL="88900">
                        <a:lnSpc>
                          <a:spcPts val="2000"/>
                        </a:lnSpc>
                        <a:spcBef>
                          <a:spcPts val="300"/>
                        </a:spcBef>
                        <a:spcAft>
                          <a:spcPts val="300"/>
                        </a:spcAft>
                      </a:pPr>
                      <a:r>
                        <a:rPr sz="1400" spc="-5">
                          <a:latin typeface="Barlow" panose="00000500000000000000" pitchFamily="2" charset="0"/>
                          <a:cs typeface="Calibri"/>
                        </a:rPr>
                        <a:t>$7,500</a:t>
                      </a:r>
                      <a:r>
                        <a:rPr sz="1400" spc="20">
                          <a:latin typeface="Barlow" panose="00000500000000000000" pitchFamily="2" charset="0"/>
                          <a:cs typeface="Calibri"/>
                        </a:rPr>
                        <a:t> </a:t>
                      </a:r>
                      <a:r>
                        <a:rPr sz="1400" spc="-10">
                          <a:latin typeface="Barlow" panose="00000500000000000000" pitchFamily="2" charset="0"/>
                          <a:cs typeface="Calibri"/>
                        </a:rPr>
                        <a:t>overall;</a:t>
                      </a:r>
                      <a:r>
                        <a:rPr sz="1400" spc="10">
                          <a:latin typeface="Barlow" panose="00000500000000000000" pitchFamily="2" charset="0"/>
                          <a:cs typeface="Calibri"/>
                        </a:rPr>
                        <a:t> </a:t>
                      </a:r>
                      <a:r>
                        <a:rPr sz="1400" spc="-5">
                          <a:latin typeface="Barlow" panose="00000500000000000000" pitchFamily="2" charset="0"/>
                          <a:cs typeface="Calibri"/>
                        </a:rPr>
                        <a:t>$5,500</a:t>
                      </a:r>
                      <a:r>
                        <a:rPr sz="1400" spc="25">
                          <a:latin typeface="Barlow" panose="00000500000000000000" pitchFamily="2" charset="0"/>
                          <a:cs typeface="Calibri"/>
                        </a:rPr>
                        <a:t> </a:t>
                      </a:r>
                      <a:r>
                        <a:rPr sz="1400" spc="-10">
                          <a:latin typeface="Barlow" panose="00000500000000000000" pitchFamily="2" charset="0"/>
                          <a:cs typeface="Calibri"/>
                        </a:rPr>
                        <a:t>subsidized</a:t>
                      </a:r>
                      <a:endParaRPr sz="1400">
                        <a:latin typeface="Barlow" panose="00000500000000000000" pitchFamily="2" charset="0"/>
                        <a:cs typeface="Calibri"/>
                      </a:endParaRPr>
                    </a:p>
                  </a:txBody>
                  <a:tcPr marL="0" marR="0" marT="36830" marB="0">
                    <a:lnL w="9525">
                      <a:solidFill>
                        <a:srgbClr val="D2D6DC"/>
                      </a:solidFill>
                      <a:prstDash val="solid"/>
                    </a:lnL>
                    <a:solidFill>
                      <a:srgbClr val="F5F6F7"/>
                    </a:solidFill>
                  </a:tcPr>
                </a:tc>
                <a:extLst>
                  <a:ext uri="{0D108BD9-81ED-4DB2-BD59-A6C34878D82A}">
                    <a16:rowId xmlns:a16="http://schemas.microsoft.com/office/drawing/2014/main" val="2877965814"/>
                  </a:ext>
                </a:extLst>
              </a:tr>
              <a:tr h="251677">
                <a:tc>
                  <a:txBody>
                    <a:bodyPr/>
                    <a:lstStyle/>
                    <a:p>
                      <a:pPr marL="88265">
                        <a:lnSpc>
                          <a:spcPts val="2000"/>
                        </a:lnSpc>
                        <a:spcBef>
                          <a:spcPts val="300"/>
                        </a:spcBef>
                        <a:spcAft>
                          <a:spcPts val="300"/>
                        </a:spcAft>
                      </a:pPr>
                      <a:r>
                        <a:rPr sz="1400" b="1" spc="-30">
                          <a:latin typeface="Barlow" panose="00000500000000000000" pitchFamily="2" charset="0"/>
                          <a:cs typeface="Calibri"/>
                        </a:rPr>
                        <a:t>Total</a:t>
                      </a:r>
                      <a:r>
                        <a:rPr sz="1400" b="1" spc="-15">
                          <a:latin typeface="Barlow" panose="00000500000000000000" pitchFamily="2" charset="0"/>
                          <a:cs typeface="Calibri"/>
                        </a:rPr>
                        <a:t> </a:t>
                      </a:r>
                      <a:r>
                        <a:rPr sz="1400" b="1" spc="-5">
                          <a:latin typeface="Barlow" panose="00000500000000000000" pitchFamily="2" charset="0"/>
                          <a:cs typeface="Calibri"/>
                        </a:rPr>
                        <a:t>limit</a:t>
                      </a:r>
                      <a:endParaRPr sz="1400">
                        <a:latin typeface="Barlow" panose="00000500000000000000" pitchFamily="2" charset="0"/>
                        <a:cs typeface="Calibri"/>
                      </a:endParaRPr>
                    </a:p>
                  </a:txBody>
                  <a:tcPr marL="0" marR="0" marT="36195" marB="0">
                    <a:lnL w="9525">
                      <a:solidFill>
                        <a:srgbClr val="D2D6DC"/>
                      </a:solidFill>
                      <a:prstDash val="solid"/>
                    </a:lnL>
                    <a:lnR w="9525">
                      <a:solidFill>
                        <a:srgbClr val="D2D6DC"/>
                      </a:solidFill>
                      <a:prstDash val="solid"/>
                    </a:lnR>
                    <a:solidFill>
                      <a:srgbClr val="E1EFD9"/>
                    </a:solidFill>
                  </a:tcPr>
                </a:tc>
                <a:tc>
                  <a:txBody>
                    <a:bodyPr/>
                    <a:lstStyle/>
                    <a:p>
                      <a:pPr marL="88900">
                        <a:lnSpc>
                          <a:spcPts val="2000"/>
                        </a:lnSpc>
                        <a:spcBef>
                          <a:spcPts val="300"/>
                        </a:spcBef>
                        <a:spcAft>
                          <a:spcPts val="300"/>
                        </a:spcAft>
                      </a:pPr>
                      <a:r>
                        <a:rPr sz="1400" b="1" spc="-5">
                          <a:latin typeface="Barlow" panose="00000500000000000000" pitchFamily="2" charset="0"/>
                          <a:cs typeface="Calibri"/>
                        </a:rPr>
                        <a:t>$31,000</a:t>
                      </a:r>
                      <a:r>
                        <a:rPr sz="1400" b="1" spc="25">
                          <a:latin typeface="Barlow" panose="00000500000000000000" pitchFamily="2" charset="0"/>
                          <a:cs typeface="Calibri"/>
                        </a:rPr>
                        <a:t> </a:t>
                      </a:r>
                      <a:r>
                        <a:rPr sz="1400" b="1" spc="-10">
                          <a:latin typeface="Barlow" panose="00000500000000000000" pitchFamily="2" charset="0"/>
                          <a:cs typeface="Calibri"/>
                        </a:rPr>
                        <a:t>overall</a:t>
                      </a:r>
                      <a:r>
                        <a:rPr sz="1400" spc="-10">
                          <a:latin typeface="Barlow" panose="00000500000000000000" pitchFamily="2" charset="0"/>
                          <a:cs typeface="Calibri"/>
                        </a:rPr>
                        <a:t>;</a:t>
                      </a:r>
                      <a:r>
                        <a:rPr sz="1400" spc="10">
                          <a:latin typeface="Barlow" panose="00000500000000000000" pitchFamily="2" charset="0"/>
                          <a:cs typeface="Calibri"/>
                        </a:rPr>
                        <a:t> </a:t>
                      </a:r>
                      <a:r>
                        <a:rPr sz="1400" spc="-5">
                          <a:latin typeface="Barlow" panose="00000500000000000000" pitchFamily="2" charset="0"/>
                          <a:cs typeface="Calibri"/>
                        </a:rPr>
                        <a:t>$23,000</a:t>
                      </a:r>
                      <a:r>
                        <a:rPr sz="1400" spc="25">
                          <a:latin typeface="Barlow" panose="00000500000000000000" pitchFamily="2" charset="0"/>
                          <a:cs typeface="Calibri"/>
                        </a:rPr>
                        <a:t> </a:t>
                      </a:r>
                      <a:r>
                        <a:rPr sz="1400" spc="-10">
                          <a:latin typeface="Barlow" panose="00000500000000000000" pitchFamily="2" charset="0"/>
                          <a:cs typeface="Calibri"/>
                        </a:rPr>
                        <a:t>subsidized</a:t>
                      </a:r>
                      <a:endParaRPr sz="1400">
                        <a:latin typeface="Barlow" panose="00000500000000000000" pitchFamily="2" charset="0"/>
                        <a:cs typeface="Calibri"/>
                      </a:endParaRPr>
                    </a:p>
                  </a:txBody>
                  <a:tcPr marL="0" marR="0" marT="36195" marB="0">
                    <a:lnL w="9525">
                      <a:solidFill>
                        <a:srgbClr val="D2D6DC"/>
                      </a:solidFill>
                      <a:prstDash val="solid"/>
                    </a:lnL>
                    <a:solidFill>
                      <a:srgbClr val="E1EFD9"/>
                    </a:solidFill>
                  </a:tcPr>
                </a:tc>
                <a:extLst>
                  <a:ext uri="{0D108BD9-81ED-4DB2-BD59-A6C34878D82A}">
                    <a16:rowId xmlns:a16="http://schemas.microsoft.com/office/drawing/2014/main" val="2402519712"/>
                  </a:ext>
                </a:extLst>
              </a:tr>
            </a:tbl>
          </a:graphicData>
        </a:graphic>
      </p:graphicFrame>
      <p:graphicFrame>
        <p:nvGraphicFramePr>
          <p:cNvPr id="5" name="Table 4">
            <a:extLst>
              <a:ext uri="{FF2B5EF4-FFF2-40B4-BE49-F238E27FC236}">
                <a16:creationId xmlns:a16="http://schemas.microsoft.com/office/drawing/2014/main" id="{C5678AEE-BBCD-427E-9952-B02A5F16CFC5}"/>
              </a:ext>
            </a:extLst>
          </p:cNvPr>
          <p:cNvGraphicFramePr>
            <a:graphicFrameLocks noGrp="1"/>
          </p:cNvGraphicFramePr>
          <p:nvPr>
            <p:extLst>
              <p:ext uri="{D42A27DB-BD31-4B8C-83A1-F6EECF244321}">
                <p14:modId xmlns:p14="http://schemas.microsoft.com/office/powerpoint/2010/main" val="2298226282"/>
              </p:ext>
            </p:extLst>
          </p:nvPr>
        </p:nvGraphicFramePr>
        <p:xfrm>
          <a:off x="612142" y="3249756"/>
          <a:ext cx="6596378" cy="1314450"/>
        </p:xfrm>
        <a:graphic>
          <a:graphicData uri="http://schemas.openxmlformats.org/drawingml/2006/table">
            <a:tbl>
              <a:tblPr firstRow="1" bandRow="1">
                <a:tableStyleId>{2D5ABB26-0587-4C30-8999-92F81FD0307C}</a:tableStyleId>
              </a:tblPr>
              <a:tblGrid>
                <a:gridCol w="3250389">
                  <a:extLst>
                    <a:ext uri="{9D8B030D-6E8A-4147-A177-3AD203B41FA5}">
                      <a16:colId xmlns:a16="http://schemas.microsoft.com/office/drawing/2014/main" val="41501292"/>
                    </a:ext>
                  </a:extLst>
                </a:gridCol>
                <a:gridCol w="3345989">
                  <a:extLst>
                    <a:ext uri="{9D8B030D-6E8A-4147-A177-3AD203B41FA5}">
                      <a16:colId xmlns:a16="http://schemas.microsoft.com/office/drawing/2014/main" val="2858702411"/>
                    </a:ext>
                  </a:extLst>
                </a:gridCol>
              </a:tblGrid>
              <a:tr h="251677">
                <a:tc gridSpan="2">
                  <a:txBody>
                    <a:bodyPr/>
                    <a:lstStyle/>
                    <a:p>
                      <a:pPr marL="88265">
                        <a:lnSpc>
                          <a:spcPts val="2000"/>
                        </a:lnSpc>
                        <a:spcBef>
                          <a:spcPts val="300"/>
                        </a:spcBef>
                        <a:spcAft>
                          <a:spcPts val="300"/>
                        </a:spcAft>
                      </a:pPr>
                      <a:r>
                        <a:rPr sz="1400" b="1" spc="-5">
                          <a:latin typeface="Barlow" panose="00000500000000000000" pitchFamily="2" charset="0"/>
                          <a:cs typeface="Calibri"/>
                        </a:rPr>
                        <a:t>Independent</a:t>
                      </a:r>
                      <a:r>
                        <a:rPr sz="1400" b="1" spc="15">
                          <a:latin typeface="Barlow" panose="00000500000000000000" pitchFamily="2" charset="0"/>
                          <a:cs typeface="Calibri"/>
                        </a:rPr>
                        <a:t> </a:t>
                      </a:r>
                      <a:r>
                        <a:rPr sz="1400" b="1" spc="-10">
                          <a:latin typeface="Barlow" panose="00000500000000000000" pitchFamily="2" charset="0"/>
                          <a:cs typeface="Calibri"/>
                        </a:rPr>
                        <a:t>undergraduate</a:t>
                      </a:r>
                      <a:r>
                        <a:rPr sz="1400" b="1" spc="15">
                          <a:latin typeface="Barlow" panose="00000500000000000000" pitchFamily="2" charset="0"/>
                          <a:cs typeface="Calibri"/>
                        </a:rPr>
                        <a:t> </a:t>
                      </a:r>
                      <a:r>
                        <a:rPr sz="1400" b="1" spc="-10">
                          <a:latin typeface="Barlow" panose="00000500000000000000" pitchFamily="2" charset="0"/>
                          <a:cs typeface="Calibri"/>
                        </a:rPr>
                        <a:t>students</a:t>
                      </a:r>
                      <a:endParaRPr sz="1400">
                        <a:latin typeface="Barlow" panose="00000500000000000000" pitchFamily="2" charset="0"/>
                        <a:cs typeface="Calibri"/>
                      </a:endParaRPr>
                    </a:p>
                  </a:txBody>
                  <a:tcPr marL="0" marR="0" marT="36830" marB="0">
                    <a:lnL w="9525">
                      <a:solidFill>
                        <a:srgbClr val="D2D6DC"/>
                      </a:solidFill>
                      <a:prstDash val="solid"/>
                    </a:lnL>
                    <a:solidFill>
                      <a:srgbClr val="E1EFD9"/>
                    </a:solidFill>
                  </a:tcPr>
                </a:tc>
                <a:tc hMerge="1">
                  <a:txBody>
                    <a:bodyPr/>
                    <a:lstStyle/>
                    <a:p>
                      <a:endParaRPr/>
                    </a:p>
                  </a:txBody>
                  <a:tcPr marL="0" marR="0" marT="0" marB="0"/>
                </a:tc>
                <a:extLst>
                  <a:ext uri="{0D108BD9-81ED-4DB2-BD59-A6C34878D82A}">
                    <a16:rowId xmlns:a16="http://schemas.microsoft.com/office/drawing/2014/main" val="1238235094"/>
                  </a:ext>
                </a:extLst>
              </a:tr>
              <a:tr h="251677">
                <a:tc>
                  <a:txBody>
                    <a:bodyPr/>
                    <a:lstStyle/>
                    <a:p>
                      <a:pPr marL="88265">
                        <a:lnSpc>
                          <a:spcPts val="2000"/>
                        </a:lnSpc>
                        <a:spcBef>
                          <a:spcPts val="300"/>
                        </a:spcBef>
                        <a:spcAft>
                          <a:spcPts val="300"/>
                        </a:spcAft>
                      </a:pPr>
                      <a:r>
                        <a:rPr sz="1400" b="1" spc="-10">
                          <a:latin typeface="Barlow" panose="00000500000000000000" pitchFamily="2" charset="0"/>
                          <a:cs typeface="Calibri"/>
                        </a:rPr>
                        <a:t>First</a:t>
                      </a:r>
                      <a:r>
                        <a:rPr sz="1400" b="1" spc="-40">
                          <a:latin typeface="Barlow" panose="00000500000000000000" pitchFamily="2" charset="0"/>
                          <a:cs typeface="Calibri"/>
                        </a:rPr>
                        <a:t> </a:t>
                      </a:r>
                      <a:r>
                        <a:rPr sz="1400" b="1" spc="-10">
                          <a:latin typeface="Barlow" panose="00000500000000000000" pitchFamily="2" charset="0"/>
                          <a:cs typeface="Calibri"/>
                        </a:rPr>
                        <a:t>year</a:t>
                      </a:r>
                      <a:endParaRPr sz="1400">
                        <a:latin typeface="Barlow" panose="00000500000000000000" pitchFamily="2" charset="0"/>
                        <a:cs typeface="Calibri"/>
                      </a:endParaRPr>
                    </a:p>
                  </a:txBody>
                  <a:tcPr marL="0" marR="0" marT="36830" marB="0">
                    <a:lnL w="9525">
                      <a:solidFill>
                        <a:srgbClr val="D2D6DC"/>
                      </a:solidFill>
                      <a:prstDash val="solid"/>
                    </a:lnL>
                    <a:lnR w="9525">
                      <a:solidFill>
                        <a:srgbClr val="D2D6DC"/>
                      </a:solidFill>
                      <a:prstDash val="solid"/>
                    </a:lnR>
                    <a:solidFill>
                      <a:srgbClr val="F5F6F7"/>
                    </a:solidFill>
                  </a:tcPr>
                </a:tc>
                <a:tc>
                  <a:txBody>
                    <a:bodyPr/>
                    <a:lstStyle/>
                    <a:p>
                      <a:pPr marL="88900">
                        <a:lnSpc>
                          <a:spcPts val="2000"/>
                        </a:lnSpc>
                        <a:spcBef>
                          <a:spcPts val="300"/>
                        </a:spcBef>
                        <a:spcAft>
                          <a:spcPts val="300"/>
                        </a:spcAft>
                      </a:pPr>
                      <a:r>
                        <a:rPr sz="1400" spc="-5">
                          <a:latin typeface="Barlow" panose="00000500000000000000" pitchFamily="2" charset="0"/>
                          <a:cs typeface="Calibri"/>
                        </a:rPr>
                        <a:t>$9,500</a:t>
                      </a:r>
                      <a:r>
                        <a:rPr sz="1400" spc="20">
                          <a:latin typeface="Barlow" panose="00000500000000000000" pitchFamily="2" charset="0"/>
                          <a:cs typeface="Calibri"/>
                        </a:rPr>
                        <a:t> </a:t>
                      </a:r>
                      <a:r>
                        <a:rPr sz="1400" spc="-10">
                          <a:latin typeface="Barlow" panose="00000500000000000000" pitchFamily="2" charset="0"/>
                          <a:cs typeface="Calibri"/>
                        </a:rPr>
                        <a:t>overall;</a:t>
                      </a:r>
                      <a:r>
                        <a:rPr sz="1400" spc="10">
                          <a:latin typeface="Barlow" panose="00000500000000000000" pitchFamily="2" charset="0"/>
                          <a:cs typeface="Calibri"/>
                        </a:rPr>
                        <a:t> </a:t>
                      </a:r>
                      <a:r>
                        <a:rPr sz="1400" spc="-5">
                          <a:latin typeface="Barlow" panose="00000500000000000000" pitchFamily="2" charset="0"/>
                          <a:cs typeface="Calibri"/>
                        </a:rPr>
                        <a:t>$3,500</a:t>
                      </a:r>
                      <a:r>
                        <a:rPr sz="1400" spc="25">
                          <a:latin typeface="Barlow" panose="00000500000000000000" pitchFamily="2" charset="0"/>
                          <a:cs typeface="Calibri"/>
                        </a:rPr>
                        <a:t> </a:t>
                      </a:r>
                      <a:r>
                        <a:rPr sz="1400" spc="-10">
                          <a:latin typeface="Barlow" panose="00000500000000000000" pitchFamily="2" charset="0"/>
                          <a:cs typeface="Calibri"/>
                        </a:rPr>
                        <a:t>subsidized</a:t>
                      </a:r>
                      <a:endParaRPr sz="1400">
                        <a:latin typeface="Barlow" panose="00000500000000000000" pitchFamily="2" charset="0"/>
                        <a:cs typeface="Calibri"/>
                      </a:endParaRPr>
                    </a:p>
                  </a:txBody>
                  <a:tcPr marL="0" marR="0" marT="36830" marB="0">
                    <a:lnL w="9525">
                      <a:solidFill>
                        <a:srgbClr val="D2D6DC"/>
                      </a:solidFill>
                      <a:prstDash val="solid"/>
                    </a:lnL>
                    <a:solidFill>
                      <a:srgbClr val="F5F6F7"/>
                    </a:solidFill>
                  </a:tcPr>
                </a:tc>
                <a:extLst>
                  <a:ext uri="{0D108BD9-81ED-4DB2-BD59-A6C34878D82A}">
                    <a16:rowId xmlns:a16="http://schemas.microsoft.com/office/drawing/2014/main" val="4140294632"/>
                  </a:ext>
                </a:extLst>
              </a:tr>
              <a:tr h="251677">
                <a:tc>
                  <a:txBody>
                    <a:bodyPr/>
                    <a:lstStyle/>
                    <a:p>
                      <a:pPr marL="88265">
                        <a:lnSpc>
                          <a:spcPts val="2000"/>
                        </a:lnSpc>
                        <a:spcBef>
                          <a:spcPts val="300"/>
                        </a:spcBef>
                        <a:spcAft>
                          <a:spcPts val="300"/>
                        </a:spcAft>
                      </a:pPr>
                      <a:r>
                        <a:rPr sz="1400" b="1" spc="-10">
                          <a:latin typeface="Barlow" panose="00000500000000000000" pitchFamily="2" charset="0"/>
                          <a:cs typeface="Calibri"/>
                        </a:rPr>
                        <a:t>Second</a:t>
                      </a:r>
                      <a:r>
                        <a:rPr sz="1400" b="1" spc="-5">
                          <a:latin typeface="Barlow" panose="00000500000000000000" pitchFamily="2" charset="0"/>
                          <a:cs typeface="Calibri"/>
                        </a:rPr>
                        <a:t> </a:t>
                      </a:r>
                      <a:r>
                        <a:rPr sz="1400" b="1" spc="-10">
                          <a:latin typeface="Barlow" panose="00000500000000000000" pitchFamily="2" charset="0"/>
                          <a:cs typeface="Calibri"/>
                        </a:rPr>
                        <a:t>year</a:t>
                      </a:r>
                      <a:endParaRPr sz="1400">
                        <a:latin typeface="Barlow" panose="00000500000000000000" pitchFamily="2" charset="0"/>
                        <a:cs typeface="Calibri"/>
                      </a:endParaRPr>
                    </a:p>
                  </a:txBody>
                  <a:tcPr marL="0" marR="0" marT="36830" marB="0">
                    <a:lnL w="9525">
                      <a:solidFill>
                        <a:srgbClr val="D2D6DC"/>
                      </a:solidFill>
                      <a:prstDash val="solid"/>
                    </a:lnL>
                    <a:lnR w="9525">
                      <a:solidFill>
                        <a:srgbClr val="D2D6DC"/>
                      </a:solidFill>
                      <a:prstDash val="solid"/>
                    </a:lnR>
                  </a:tcPr>
                </a:tc>
                <a:tc>
                  <a:txBody>
                    <a:bodyPr/>
                    <a:lstStyle/>
                    <a:p>
                      <a:pPr marL="88900">
                        <a:lnSpc>
                          <a:spcPts val="2000"/>
                        </a:lnSpc>
                        <a:spcBef>
                          <a:spcPts val="300"/>
                        </a:spcBef>
                        <a:spcAft>
                          <a:spcPts val="300"/>
                        </a:spcAft>
                      </a:pPr>
                      <a:r>
                        <a:rPr sz="1400" spc="-5">
                          <a:latin typeface="Barlow" panose="00000500000000000000" pitchFamily="2" charset="0"/>
                          <a:cs typeface="Calibri"/>
                        </a:rPr>
                        <a:t>$10,500</a:t>
                      </a:r>
                      <a:r>
                        <a:rPr sz="1400" spc="25">
                          <a:latin typeface="Barlow" panose="00000500000000000000" pitchFamily="2" charset="0"/>
                          <a:cs typeface="Calibri"/>
                        </a:rPr>
                        <a:t> </a:t>
                      </a:r>
                      <a:r>
                        <a:rPr sz="1400" spc="-10">
                          <a:latin typeface="Barlow" panose="00000500000000000000" pitchFamily="2" charset="0"/>
                          <a:cs typeface="Calibri"/>
                        </a:rPr>
                        <a:t>overall;</a:t>
                      </a:r>
                      <a:r>
                        <a:rPr sz="1400" spc="5">
                          <a:latin typeface="Barlow" panose="00000500000000000000" pitchFamily="2" charset="0"/>
                          <a:cs typeface="Calibri"/>
                        </a:rPr>
                        <a:t> </a:t>
                      </a:r>
                      <a:r>
                        <a:rPr sz="1400" spc="-5">
                          <a:latin typeface="Barlow" panose="00000500000000000000" pitchFamily="2" charset="0"/>
                          <a:cs typeface="Calibri"/>
                        </a:rPr>
                        <a:t>$4,500</a:t>
                      </a:r>
                      <a:r>
                        <a:rPr sz="1400" spc="25">
                          <a:latin typeface="Barlow" panose="00000500000000000000" pitchFamily="2" charset="0"/>
                          <a:cs typeface="Calibri"/>
                        </a:rPr>
                        <a:t> </a:t>
                      </a:r>
                      <a:r>
                        <a:rPr sz="1400" spc="-10">
                          <a:latin typeface="Barlow" panose="00000500000000000000" pitchFamily="2" charset="0"/>
                          <a:cs typeface="Calibri"/>
                        </a:rPr>
                        <a:t>subsidized</a:t>
                      </a:r>
                      <a:endParaRPr sz="1400">
                        <a:latin typeface="Barlow" panose="00000500000000000000" pitchFamily="2" charset="0"/>
                        <a:cs typeface="Calibri"/>
                      </a:endParaRPr>
                    </a:p>
                  </a:txBody>
                  <a:tcPr marL="0" marR="0" marT="36830" marB="0">
                    <a:lnL w="9525">
                      <a:solidFill>
                        <a:srgbClr val="D2D6DC"/>
                      </a:solidFill>
                      <a:prstDash val="solid"/>
                    </a:lnL>
                  </a:tcPr>
                </a:tc>
                <a:extLst>
                  <a:ext uri="{0D108BD9-81ED-4DB2-BD59-A6C34878D82A}">
                    <a16:rowId xmlns:a16="http://schemas.microsoft.com/office/drawing/2014/main" val="1912202402"/>
                  </a:ext>
                </a:extLst>
              </a:tr>
              <a:tr h="251677">
                <a:tc>
                  <a:txBody>
                    <a:bodyPr/>
                    <a:lstStyle/>
                    <a:p>
                      <a:pPr marL="88265">
                        <a:lnSpc>
                          <a:spcPts val="2000"/>
                        </a:lnSpc>
                        <a:spcBef>
                          <a:spcPts val="300"/>
                        </a:spcBef>
                        <a:spcAft>
                          <a:spcPts val="300"/>
                        </a:spcAft>
                      </a:pPr>
                      <a:r>
                        <a:rPr sz="1400" b="1" spc="-10">
                          <a:latin typeface="Barlow" panose="00000500000000000000" pitchFamily="2" charset="0"/>
                          <a:cs typeface="Calibri"/>
                        </a:rPr>
                        <a:t>Third</a:t>
                      </a:r>
                      <a:r>
                        <a:rPr sz="1400" b="1" spc="-5">
                          <a:latin typeface="Barlow" panose="00000500000000000000" pitchFamily="2" charset="0"/>
                          <a:cs typeface="Calibri"/>
                        </a:rPr>
                        <a:t> </a:t>
                      </a:r>
                      <a:r>
                        <a:rPr sz="1400" b="1" spc="-10">
                          <a:latin typeface="Barlow" panose="00000500000000000000" pitchFamily="2" charset="0"/>
                          <a:cs typeface="Calibri"/>
                        </a:rPr>
                        <a:t>year</a:t>
                      </a:r>
                      <a:r>
                        <a:rPr sz="1400" b="1" spc="-5">
                          <a:latin typeface="Barlow" panose="00000500000000000000" pitchFamily="2" charset="0"/>
                          <a:cs typeface="Calibri"/>
                        </a:rPr>
                        <a:t> and</a:t>
                      </a:r>
                      <a:r>
                        <a:rPr sz="1400" b="1">
                          <a:latin typeface="Barlow" panose="00000500000000000000" pitchFamily="2" charset="0"/>
                          <a:cs typeface="Calibri"/>
                        </a:rPr>
                        <a:t> </a:t>
                      </a:r>
                      <a:r>
                        <a:rPr sz="1400" b="1" spc="-5">
                          <a:latin typeface="Barlow" panose="00000500000000000000" pitchFamily="2" charset="0"/>
                          <a:cs typeface="Calibri"/>
                        </a:rPr>
                        <a:t>up</a:t>
                      </a:r>
                      <a:endParaRPr sz="1400">
                        <a:latin typeface="Barlow" panose="00000500000000000000" pitchFamily="2" charset="0"/>
                        <a:cs typeface="Calibri"/>
                      </a:endParaRPr>
                    </a:p>
                  </a:txBody>
                  <a:tcPr marL="0" marR="0" marT="36830" marB="0">
                    <a:lnL w="9525">
                      <a:solidFill>
                        <a:srgbClr val="D2D6DC"/>
                      </a:solidFill>
                      <a:prstDash val="solid"/>
                    </a:lnL>
                    <a:lnR w="9525">
                      <a:solidFill>
                        <a:srgbClr val="D2D6DC"/>
                      </a:solidFill>
                      <a:prstDash val="solid"/>
                    </a:lnR>
                    <a:solidFill>
                      <a:srgbClr val="F5F6F7"/>
                    </a:solidFill>
                  </a:tcPr>
                </a:tc>
                <a:tc>
                  <a:txBody>
                    <a:bodyPr/>
                    <a:lstStyle/>
                    <a:p>
                      <a:pPr marL="88900">
                        <a:lnSpc>
                          <a:spcPts val="2000"/>
                        </a:lnSpc>
                        <a:spcBef>
                          <a:spcPts val="300"/>
                        </a:spcBef>
                        <a:spcAft>
                          <a:spcPts val="300"/>
                        </a:spcAft>
                      </a:pPr>
                      <a:r>
                        <a:rPr sz="1400" spc="-5">
                          <a:latin typeface="Barlow" panose="00000500000000000000" pitchFamily="2" charset="0"/>
                          <a:cs typeface="Calibri"/>
                        </a:rPr>
                        <a:t>$12,500</a:t>
                      </a:r>
                      <a:r>
                        <a:rPr sz="1400" spc="25">
                          <a:latin typeface="Barlow" panose="00000500000000000000" pitchFamily="2" charset="0"/>
                          <a:cs typeface="Calibri"/>
                        </a:rPr>
                        <a:t> </a:t>
                      </a:r>
                      <a:r>
                        <a:rPr sz="1400" spc="-10">
                          <a:latin typeface="Barlow" panose="00000500000000000000" pitchFamily="2" charset="0"/>
                          <a:cs typeface="Calibri"/>
                        </a:rPr>
                        <a:t>overall;</a:t>
                      </a:r>
                      <a:r>
                        <a:rPr sz="1400" spc="5">
                          <a:latin typeface="Barlow" panose="00000500000000000000" pitchFamily="2" charset="0"/>
                          <a:cs typeface="Calibri"/>
                        </a:rPr>
                        <a:t> </a:t>
                      </a:r>
                      <a:r>
                        <a:rPr sz="1400" spc="-5">
                          <a:latin typeface="Barlow" panose="00000500000000000000" pitchFamily="2" charset="0"/>
                          <a:cs typeface="Calibri"/>
                        </a:rPr>
                        <a:t>$5,500</a:t>
                      </a:r>
                      <a:r>
                        <a:rPr sz="1400" spc="25">
                          <a:latin typeface="Barlow" panose="00000500000000000000" pitchFamily="2" charset="0"/>
                          <a:cs typeface="Calibri"/>
                        </a:rPr>
                        <a:t> </a:t>
                      </a:r>
                      <a:r>
                        <a:rPr sz="1400" spc="-10">
                          <a:latin typeface="Barlow" panose="00000500000000000000" pitchFamily="2" charset="0"/>
                          <a:cs typeface="Calibri"/>
                        </a:rPr>
                        <a:t>subsidized</a:t>
                      </a:r>
                      <a:endParaRPr sz="1400">
                        <a:latin typeface="Barlow" panose="00000500000000000000" pitchFamily="2" charset="0"/>
                        <a:cs typeface="Calibri"/>
                      </a:endParaRPr>
                    </a:p>
                  </a:txBody>
                  <a:tcPr marL="0" marR="0" marT="36830" marB="0">
                    <a:lnL w="9525">
                      <a:solidFill>
                        <a:srgbClr val="D2D6DC"/>
                      </a:solidFill>
                      <a:prstDash val="solid"/>
                    </a:lnL>
                    <a:solidFill>
                      <a:srgbClr val="F5F6F7"/>
                    </a:solidFill>
                  </a:tcPr>
                </a:tc>
                <a:extLst>
                  <a:ext uri="{0D108BD9-81ED-4DB2-BD59-A6C34878D82A}">
                    <a16:rowId xmlns:a16="http://schemas.microsoft.com/office/drawing/2014/main" val="4139544035"/>
                  </a:ext>
                </a:extLst>
              </a:tr>
              <a:tr h="251677">
                <a:tc>
                  <a:txBody>
                    <a:bodyPr/>
                    <a:lstStyle/>
                    <a:p>
                      <a:pPr marL="88265">
                        <a:lnSpc>
                          <a:spcPts val="2000"/>
                        </a:lnSpc>
                        <a:spcBef>
                          <a:spcPts val="300"/>
                        </a:spcBef>
                        <a:spcAft>
                          <a:spcPts val="300"/>
                        </a:spcAft>
                      </a:pPr>
                      <a:r>
                        <a:rPr sz="1400" b="1" spc="-30">
                          <a:latin typeface="Barlow" panose="00000500000000000000" pitchFamily="2" charset="0"/>
                          <a:cs typeface="Calibri"/>
                        </a:rPr>
                        <a:t>Total</a:t>
                      </a:r>
                      <a:r>
                        <a:rPr sz="1400" b="1" spc="-15">
                          <a:latin typeface="Barlow" panose="00000500000000000000" pitchFamily="2" charset="0"/>
                          <a:cs typeface="Calibri"/>
                        </a:rPr>
                        <a:t> </a:t>
                      </a:r>
                      <a:r>
                        <a:rPr sz="1400" b="1" spc="-5">
                          <a:latin typeface="Barlow" panose="00000500000000000000" pitchFamily="2" charset="0"/>
                          <a:cs typeface="Calibri"/>
                        </a:rPr>
                        <a:t>limit</a:t>
                      </a:r>
                      <a:endParaRPr sz="1400">
                        <a:latin typeface="Barlow" panose="00000500000000000000" pitchFamily="2" charset="0"/>
                        <a:cs typeface="Calibri"/>
                      </a:endParaRPr>
                    </a:p>
                  </a:txBody>
                  <a:tcPr marL="0" marR="0" marT="36830" marB="0">
                    <a:lnL w="9525">
                      <a:solidFill>
                        <a:srgbClr val="D2D6DC"/>
                      </a:solidFill>
                      <a:prstDash val="solid"/>
                    </a:lnL>
                    <a:lnR w="9525">
                      <a:solidFill>
                        <a:srgbClr val="D2D6DC"/>
                      </a:solidFill>
                      <a:prstDash val="solid"/>
                    </a:lnR>
                    <a:solidFill>
                      <a:srgbClr val="E1EFD9"/>
                    </a:solidFill>
                  </a:tcPr>
                </a:tc>
                <a:tc>
                  <a:txBody>
                    <a:bodyPr/>
                    <a:lstStyle/>
                    <a:p>
                      <a:pPr marL="88900">
                        <a:lnSpc>
                          <a:spcPts val="2000"/>
                        </a:lnSpc>
                        <a:spcBef>
                          <a:spcPts val="300"/>
                        </a:spcBef>
                        <a:spcAft>
                          <a:spcPts val="300"/>
                        </a:spcAft>
                      </a:pPr>
                      <a:r>
                        <a:rPr sz="1400" b="1" spc="-5">
                          <a:latin typeface="Barlow" panose="00000500000000000000" pitchFamily="2" charset="0"/>
                          <a:cs typeface="Calibri"/>
                        </a:rPr>
                        <a:t>$57,500</a:t>
                      </a:r>
                      <a:r>
                        <a:rPr sz="1400" b="1" spc="25">
                          <a:latin typeface="Barlow" panose="00000500000000000000" pitchFamily="2" charset="0"/>
                          <a:cs typeface="Calibri"/>
                        </a:rPr>
                        <a:t> </a:t>
                      </a:r>
                      <a:r>
                        <a:rPr sz="1400" b="1" spc="-10">
                          <a:latin typeface="Barlow" panose="00000500000000000000" pitchFamily="2" charset="0"/>
                          <a:cs typeface="Calibri"/>
                        </a:rPr>
                        <a:t>overall</a:t>
                      </a:r>
                      <a:r>
                        <a:rPr sz="1400" spc="-10">
                          <a:latin typeface="Barlow" panose="00000500000000000000" pitchFamily="2" charset="0"/>
                          <a:cs typeface="Calibri"/>
                        </a:rPr>
                        <a:t>;</a:t>
                      </a:r>
                      <a:r>
                        <a:rPr sz="1400" spc="10">
                          <a:latin typeface="Barlow" panose="00000500000000000000" pitchFamily="2" charset="0"/>
                          <a:cs typeface="Calibri"/>
                        </a:rPr>
                        <a:t> </a:t>
                      </a:r>
                      <a:r>
                        <a:rPr sz="1400" spc="-5">
                          <a:latin typeface="Barlow" panose="00000500000000000000" pitchFamily="2" charset="0"/>
                          <a:cs typeface="Calibri"/>
                        </a:rPr>
                        <a:t>$23,000</a:t>
                      </a:r>
                      <a:r>
                        <a:rPr sz="1400" spc="25">
                          <a:latin typeface="Barlow" panose="00000500000000000000" pitchFamily="2" charset="0"/>
                          <a:cs typeface="Calibri"/>
                        </a:rPr>
                        <a:t> </a:t>
                      </a:r>
                      <a:r>
                        <a:rPr sz="1400" spc="-10">
                          <a:latin typeface="Barlow" panose="00000500000000000000" pitchFamily="2" charset="0"/>
                          <a:cs typeface="Calibri"/>
                        </a:rPr>
                        <a:t>subsidized</a:t>
                      </a:r>
                      <a:endParaRPr sz="1400">
                        <a:latin typeface="Barlow" panose="00000500000000000000" pitchFamily="2" charset="0"/>
                        <a:cs typeface="Calibri"/>
                      </a:endParaRPr>
                    </a:p>
                  </a:txBody>
                  <a:tcPr marL="0" marR="0" marT="36830" marB="0">
                    <a:lnL w="9525">
                      <a:solidFill>
                        <a:srgbClr val="D2D6DC"/>
                      </a:solidFill>
                      <a:prstDash val="solid"/>
                    </a:lnL>
                    <a:solidFill>
                      <a:srgbClr val="E1EFD9"/>
                    </a:solidFill>
                  </a:tcPr>
                </a:tc>
                <a:extLst>
                  <a:ext uri="{0D108BD9-81ED-4DB2-BD59-A6C34878D82A}">
                    <a16:rowId xmlns:a16="http://schemas.microsoft.com/office/drawing/2014/main" val="3809061735"/>
                  </a:ext>
                </a:extLst>
              </a:tr>
            </a:tbl>
          </a:graphicData>
        </a:graphic>
      </p:graphicFrame>
      <p:graphicFrame>
        <p:nvGraphicFramePr>
          <p:cNvPr id="6" name="Table 5">
            <a:extLst>
              <a:ext uri="{FF2B5EF4-FFF2-40B4-BE49-F238E27FC236}">
                <a16:creationId xmlns:a16="http://schemas.microsoft.com/office/drawing/2014/main" id="{0ECBEAD7-1196-4B96-8758-0CB384F03C74}"/>
              </a:ext>
            </a:extLst>
          </p:cNvPr>
          <p:cNvGraphicFramePr>
            <a:graphicFrameLocks noGrp="1"/>
          </p:cNvGraphicFramePr>
          <p:nvPr>
            <p:extLst>
              <p:ext uri="{D42A27DB-BD31-4B8C-83A1-F6EECF244321}">
                <p14:modId xmlns:p14="http://schemas.microsoft.com/office/powerpoint/2010/main" val="2646771543"/>
              </p:ext>
            </p:extLst>
          </p:nvPr>
        </p:nvGraphicFramePr>
        <p:xfrm>
          <a:off x="612142" y="4837451"/>
          <a:ext cx="6596378" cy="1072732"/>
        </p:xfrm>
        <a:graphic>
          <a:graphicData uri="http://schemas.openxmlformats.org/drawingml/2006/table">
            <a:tbl>
              <a:tblPr firstRow="1" bandRow="1">
                <a:tableStyleId>{2D5ABB26-0587-4C30-8999-92F81FD0307C}</a:tableStyleId>
              </a:tblPr>
              <a:tblGrid>
                <a:gridCol w="3250389">
                  <a:extLst>
                    <a:ext uri="{9D8B030D-6E8A-4147-A177-3AD203B41FA5}">
                      <a16:colId xmlns:a16="http://schemas.microsoft.com/office/drawing/2014/main" val="3765298105"/>
                    </a:ext>
                  </a:extLst>
                </a:gridCol>
                <a:gridCol w="3345989">
                  <a:extLst>
                    <a:ext uri="{9D8B030D-6E8A-4147-A177-3AD203B41FA5}">
                      <a16:colId xmlns:a16="http://schemas.microsoft.com/office/drawing/2014/main" val="1597586366"/>
                    </a:ext>
                  </a:extLst>
                </a:gridCol>
              </a:tblGrid>
              <a:tr h="251677">
                <a:tc gridSpan="2">
                  <a:txBody>
                    <a:bodyPr/>
                    <a:lstStyle/>
                    <a:p>
                      <a:pPr marL="88265">
                        <a:lnSpc>
                          <a:spcPts val="2000"/>
                        </a:lnSpc>
                        <a:spcBef>
                          <a:spcPts val="300"/>
                        </a:spcBef>
                        <a:spcAft>
                          <a:spcPts val="300"/>
                        </a:spcAft>
                      </a:pPr>
                      <a:r>
                        <a:rPr sz="1400" b="1" spc="-15">
                          <a:latin typeface="Barlow" panose="00000500000000000000" pitchFamily="2" charset="0"/>
                          <a:cs typeface="Calibri"/>
                        </a:rPr>
                        <a:t>Graduate</a:t>
                      </a:r>
                      <a:r>
                        <a:rPr sz="1400" b="1" spc="10">
                          <a:latin typeface="Barlow" panose="00000500000000000000" pitchFamily="2" charset="0"/>
                          <a:cs typeface="Calibri"/>
                        </a:rPr>
                        <a:t> </a:t>
                      </a:r>
                      <a:r>
                        <a:rPr sz="1400" b="1" spc="-5">
                          <a:latin typeface="Barlow" panose="00000500000000000000" pitchFamily="2" charset="0"/>
                          <a:cs typeface="Calibri"/>
                        </a:rPr>
                        <a:t>and</a:t>
                      </a:r>
                      <a:r>
                        <a:rPr sz="1400" b="1" spc="15">
                          <a:latin typeface="Barlow" panose="00000500000000000000" pitchFamily="2" charset="0"/>
                          <a:cs typeface="Calibri"/>
                        </a:rPr>
                        <a:t> </a:t>
                      </a:r>
                      <a:r>
                        <a:rPr sz="1400" b="1" spc="-10">
                          <a:latin typeface="Barlow" panose="00000500000000000000" pitchFamily="2" charset="0"/>
                          <a:cs typeface="Calibri"/>
                        </a:rPr>
                        <a:t>professional</a:t>
                      </a:r>
                      <a:r>
                        <a:rPr sz="1400" b="1" spc="35">
                          <a:latin typeface="Barlow" panose="00000500000000000000" pitchFamily="2" charset="0"/>
                          <a:cs typeface="Calibri"/>
                        </a:rPr>
                        <a:t> </a:t>
                      </a:r>
                      <a:r>
                        <a:rPr sz="1400" b="1" spc="-10">
                          <a:latin typeface="Barlow" panose="00000500000000000000" pitchFamily="2" charset="0"/>
                          <a:cs typeface="Calibri"/>
                        </a:rPr>
                        <a:t>students</a:t>
                      </a:r>
                      <a:r>
                        <a:rPr sz="1400" b="1" spc="20">
                          <a:latin typeface="Barlow" panose="00000500000000000000" pitchFamily="2" charset="0"/>
                          <a:cs typeface="Calibri"/>
                        </a:rPr>
                        <a:t> </a:t>
                      </a:r>
                      <a:r>
                        <a:rPr sz="1400" b="1" spc="-5">
                          <a:latin typeface="Barlow" panose="00000500000000000000" pitchFamily="2" charset="0"/>
                          <a:cs typeface="Calibri"/>
                        </a:rPr>
                        <a:t>(unsubsidized</a:t>
                      </a:r>
                      <a:r>
                        <a:rPr sz="1400" b="1" spc="15">
                          <a:latin typeface="Barlow" panose="00000500000000000000" pitchFamily="2" charset="0"/>
                          <a:cs typeface="Calibri"/>
                        </a:rPr>
                        <a:t> </a:t>
                      </a:r>
                      <a:r>
                        <a:rPr sz="1400" b="1" spc="-5">
                          <a:latin typeface="Barlow" panose="00000500000000000000" pitchFamily="2" charset="0"/>
                          <a:cs typeface="Calibri"/>
                        </a:rPr>
                        <a:t>only)</a:t>
                      </a:r>
                      <a:endParaRPr sz="1400">
                        <a:latin typeface="Barlow" panose="00000500000000000000" pitchFamily="2" charset="0"/>
                        <a:cs typeface="Calibri"/>
                      </a:endParaRPr>
                    </a:p>
                  </a:txBody>
                  <a:tcPr marL="0" marR="0" marT="36830" marB="0">
                    <a:lnL w="9525">
                      <a:solidFill>
                        <a:srgbClr val="D2D6DC"/>
                      </a:solidFill>
                      <a:prstDash val="solid"/>
                    </a:lnL>
                    <a:solidFill>
                      <a:srgbClr val="E1EFD9"/>
                    </a:solidFill>
                  </a:tcPr>
                </a:tc>
                <a:tc hMerge="1">
                  <a:txBody>
                    <a:bodyPr/>
                    <a:lstStyle/>
                    <a:p>
                      <a:endParaRPr/>
                    </a:p>
                  </a:txBody>
                  <a:tcPr marL="0" marR="0" marT="0" marB="0"/>
                </a:tc>
                <a:extLst>
                  <a:ext uri="{0D108BD9-81ED-4DB2-BD59-A6C34878D82A}">
                    <a16:rowId xmlns:a16="http://schemas.microsoft.com/office/drawing/2014/main" val="476083956"/>
                  </a:ext>
                </a:extLst>
              </a:tr>
              <a:tr h="292952">
                <a:tc>
                  <a:txBody>
                    <a:bodyPr/>
                    <a:lstStyle/>
                    <a:p>
                      <a:pPr marL="88265">
                        <a:lnSpc>
                          <a:spcPts val="2000"/>
                        </a:lnSpc>
                        <a:spcBef>
                          <a:spcPts val="300"/>
                        </a:spcBef>
                        <a:spcAft>
                          <a:spcPts val="300"/>
                        </a:spcAft>
                      </a:pPr>
                      <a:r>
                        <a:rPr sz="1400" b="1" spc="-5">
                          <a:latin typeface="Barlow" panose="00000500000000000000" pitchFamily="2" charset="0"/>
                          <a:cs typeface="Calibri"/>
                        </a:rPr>
                        <a:t>Annual limit</a:t>
                      </a:r>
                      <a:endParaRPr sz="1400">
                        <a:latin typeface="Barlow" panose="00000500000000000000" pitchFamily="2" charset="0"/>
                        <a:cs typeface="Calibri"/>
                      </a:endParaRPr>
                    </a:p>
                  </a:txBody>
                  <a:tcPr marL="0" marR="0" marT="36830" marB="0">
                    <a:lnL w="9525">
                      <a:solidFill>
                        <a:srgbClr val="D2D6DC"/>
                      </a:solidFill>
                      <a:prstDash val="solid"/>
                    </a:lnL>
                    <a:lnR w="9525">
                      <a:solidFill>
                        <a:srgbClr val="D2D6DC"/>
                      </a:solidFill>
                      <a:prstDash val="solid"/>
                    </a:lnR>
                    <a:solidFill>
                      <a:srgbClr val="F5F6F7"/>
                    </a:solidFill>
                  </a:tcPr>
                </a:tc>
                <a:tc>
                  <a:txBody>
                    <a:bodyPr/>
                    <a:lstStyle/>
                    <a:p>
                      <a:pPr marL="88900">
                        <a:lnSpc>
                          <a:spcPts val="2000"/>
                        </a:lnSpc>
                        <a:spcBef>
                          <a:spcPts val="300"/>
                        </a:spcBef>
                        <a:spcAft>
                          <a:spcPts val="300"/>
                        </a:spcAft>
                      </a:pPr>
                      <a:r>
                        <a:rPr sz="1400" spc="-5">
                          <a:latin typeface="Barlow" panose="00000500000000000000" pitchFamily="2" charset="0"/>
                          <a:cs typeface="Calibri"/>
                        </a:rPr>
                        <a:t>$20,500</a:t>
                      </a:r>
                      <a:endParaRPr sz="1400">
                        <a:latin typeface="Barlow" panose="00000500000000000000" pitchFamily="2" charset="0"/>
                        <a:cs typeface="Calibri"/>
                      </a:endParaRPr>
                    </a:p>
                  </a:txBody>
                  <a:tcPr marL="0" marR="0" marT="36830" marB="0">
                    <a:lnL w="9525">
                      <a:solidFill>
                        <a:srgbClr val="D2D6DC"/>
                      </a:solidFill>
                      <a:prstDash val="solid"/>
                    </a:lnL>
                    <a:solidFill>
                      <a:srgbClr val="F5F6F7"/>
                    </a:solidFill>
                  </a:tcPr>
                </a:tc>
                <a:extLst>
                  <a:ext uri="{0D108BD9-81ED-4DB2-BD59-A6C34878D82A}">
                    <a16:rowId xmlns:a16="http://schemas.microsoft.com/office/drawing/2014/main" val="2705676081"/>
                  </a:ext>
                </a:extLst>
              </a:tr>
              <a:tr h="426344">
                <a:tc>
                  <a:txBody>
                    <a:bodyPr/>
                    <a:lstStyle/>
                    <a:p>
                      <a:pPr marL="88265">
                        <a:lnSpc>
                          <a:spcPts val="2000"/>
                        </a:lnSpc>
                        <a:spcBef>
                          <a:spcPts val="300"/>
                        </a:spcBef>
                        <a:spcAft>
                          <a:spcPts val="300"/>
                        </a:spcAft>
                      </a:pPr>
                      <a:r>
                        <a:rPr sz="1400" b="1" spc="-30">
                          <a:latin typeface="Barlow" panose="00000500000000000000" pitchFamily="2" charset="0"/>
                          <a:cs typeface="Calibri"/>
                        </a:rPr>
                        <a:t>Total</a:t>
                      </a:r>
                      <a:r>
                        <a:rPr sz="1400" b="1" spc="-15">
                          <a:latin typeface="Barlow" panose="00000500000000000000" pitchFamily="2" charset="0"/>
                          <a:cs typeface="Calibri"/>
                        </a:rPr>
                        <a:t> </a:t>
                      </a:r>
                      <a:r>
                        <a:rPr sz="1400" b="1" spc="-5">
                          <a:latin typeface="Barlow" panose="00000500000000000000" pitchFamily="2" charset="0"/>
                          <a:cs typeface="Calibri"/>
                        </a:rPr>
                        <a:t>limit</a:t>
                      </a:r>
                      <a:endParaRPr sz="1400">
                        <a:latin typeface="Barlow" panose="00000500000000000000" pitchFamily="2" charset="0"/>
                        <a:cs typeface="Calibri"/>
                      </a:endParaRPr>
                    </a:p>
                  </a:txBody>
                  <a:tcPr marL="0" marR="0" marT="36830" marB="0">
                    <a:lnL w="9525">
                      <a:solidFill>
                        <a:srgbClr val="D2D6DC"/>
                      </a:solidFill>
                      <a:prstDash val="solid"/>
                    </a:lnL>
                    <a:lnR w="9525">
                      <a:solidFill>
                        <a:srgbClr val="D2D6DC"/>
                      </a:solidFill>
                      <a:prstDash val="solid"/>
                    </a:lnR>
                    <a:solidFill>
                      <a:srgbClr val="E1EFD9"/>
                    </a:solidFill>
                  </a:tcPr>
                </a:tc>
                <a:tc>
                  <a:txBody>
                    <a:bodyPr/>
                    <a:lstStyle/>
                    <a:p>
                      <a:pPr marL="88900" marR="213995">
                        <a:lnSpc>
                          <a:spcPts val="2000"/>
                        </a:lnSpc>
                        <a:spcBef>
                          <a:spcPts val="300"/>
                        </a:spcBef>
                        <a:spcAft>
                          <a:spcPts val="300"/>
                        </a:spcAft>
                      </a:pPr>
                      <a:r>
                        <a:rPr sz="1400" spc="-5">
                          <a:latin typeface="Barlow" panose="00000500000000000000" pitchFamily="2" charset="0"/>
                          <a:cs typeface="Calibri"/>
                        </a:rPr>
                        <a:t>$138,500,</a:t>
                      </a:r>
                      <a:r>
                        <a:rPr sz="1400" spc="35">
                          <a:latin typeface="Barlow" panose="00000500000000000000" pitchFamily="2" charset="0"/>
                          <a:cs typeface="Calibri"/>
                        </a:rPr>
                        <a:t> </a:t>
                      </a:r>
                      <a:r>
                        <a:rPr sz="1400" spc="-5">
                          <a:latin typeface="Barlow" panose="00000500000000000000" pitchFamily="2" charset="0"/>
                          <a:cs typeface="Calibri"/>
                        </a:rPr>
                        <a:t>including</a:t>
                      </a:r>
                      <a:r>
                        <a:rPr sz="1400" spc="25">
                          <a:latin typeface="Barlow" panose="00000500000000000000" pitchFamily="2" charset="0"/>
                          <a:cs typeface="Calibri"/>
                        </a:rPr>
                        <a:t> </a:t>
                      </a:r>
                      <a:r>
                        <a:rPr sz="1400" spc="-10">
                          <a:latin typeface="Barlow" panose="00000500000000000000" pitchFamily="2" charset="0"/>
                          <a:cs typeface="Calibri"/>
                        </a:rPr>
                        <a:t>undergraduate </a:t>
                      </a:r>
                      <a:r>
                        <a:rPr sz="1400" spc="-280">
                          <a:latin typeface="Barlow" panose="00000500000000000000" pitchFamily="2" charset="0"/>
                          <a:cs typeface="Calibri"/>
                        </a:rPr>
                        <a:t> </a:t>
                      </a:r>
                      <a:r>
                        <a:rPr sz="1400" spc="-5">
                          <a:latin typeface="Barlow" panose="00000500000000000000" pitchFamily="2" charset="0"/>
                          <a:cs typeface="Calibri"/>
                        </a:rPr>
                        <a:t>loans</a:t>
                      </a:r>
                      <a:endParaRPr sz="1400">
                        <a:latin typeface="Barlow" panose="00000500000000000000" pitchFamily="2" charset="0"/>
                        <a:cs typeface="Calibri"/>
                      </a:endParaRPr>
                    </a:p>
                  </a:txBody>
                  <a:tcPr marL="0" marR="0" marT="36830" marB="0">
                    <a:lnL w="9525">
                      <a:solidFill>
                        <a:srgbClr val="D2D6DC"/>
                      </a:solidFill>
                      <a:prstDash val="solid"/>
                    </a:lnL>
                    <a:solidFill>
                      <a:srgbClr val="E1EFD9"/>
                    </a:solidFill>
                  </a:tcPr>
                </a:tc>
                <a:extLst>
                  <a:ext uri="{0D108BD9-81ED-4DB2-BD59-A6C34878D82A}">
                    <a16:rowId xmlns:a16="http://schemas.microsoft.com/office/drawing/2014/main" val="3155673968"/>
                  </a:ext>
                </a:extLst>
              </a:tr>
            </a:tbl>
          </a:graphicData>
        </a:graphic>
      </p:graphicFrame>
    </p:spTree>
    <p:extLst>
      <p:ext uri="{BB962C8B-B14F-4D97-AF65-F5344CB8AC3E}">
        <p14:creationId xmlns:p14="http://schemas.microsoft.com/office/powerpoint/2010/main" val="1690993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2" y="566955"/>
            <a:ext cx="7867648" cy="843821"/>
          </a:xfrm>
          <a:prstGeom prst="rect">
            <a:avLst/>
          </a:prstGeom>
        </p:spPr>
        <p:txBody>
          <a:bodyPr vert="horz" wrap="square" lIns="0" tIns="12700" rIns="0" bIns="0" rtlCol="0">
            <a:spAutoFit/>
          </a:bodyPr>
          <a:lstStyle/>
          <a:p>
            <a:pPr marL="12700">
              <a:spcBef>
                <a:spcPts val="100"/>
              </a:spcBef>
            </a:pPr>
            <a:r>
              <a:rPr lang="en-US" sz="3000" spc="-20">
                <a:solidFill>
                  <a:srgbClr val="414042"/>
                </a:solidFill>
                <a:latin typeface="Barlow"/>
                <a:cs typeface="Barlow"/>
              </a:rPr>
              <a:t>Borrowing Limits: Direct Plus Loans for Graduates, Professionals and Parents</a:t>
            </a:r>
            <a:endParaRPr sz="3000">
              <a:latin typeface="Barlow"/>
              <a:cs typeface="Barlow"/>
            </a:endParaRPr>
          </a:p>
        </p:txBody>
      </p:sp>
      <p:sp>
        <p:nvSpPr>
          <p:cNvPr id="4" name="object 3">
            <a:extLst>
              <a:ext uri="{FF2B5EF4-FFF2-40B4-BE49-F238E27FC236}">
                <a16:creationId xmlns:a16="http://schemas.microsoft.com/office/drawing/2014/main" id="{8EF32F15-2FE0-4BD9-9559-1067B791CA6A}"/>
              </a:ext>
            </a:extLst>
          </p:cNvPr>
          <p:cNvSpPr txBox="1"/>
          <p:nvPr/>
        </p:nvSpPr>
        <p:spPr>
          <a:xfrm>
            <a:off x="612142" y="1660707"/>
            <a:ext cx="7782559" cy="2374624"/>
          </a:xfrm>
          <a:prstGeom prst="rect">
            <a:avLst/>
          </a:prstGeom>
        </p:spPr>
        <p:txBody>
          <a:bodyPr vert="horz" wrap="square" lIns="0" tIns="12065" rIns="0" bIns="0" rtlCol="0">
            <a:spAutoFit/>
          </a:bodyPr>
          <a:lstStyle/>
          <a:p>
            <a:pPr marL="182880" marR="266065" indent="-170815">
              <a:lnSpc>
                <a:spcPct val="109500"/>
              </a:lnSpc>
              <a:spcBef>
                <a:spcPts val="95"/>
              </a:spcBef>
              <a:buFont typeface="Arial"/>
              <a:buChar char="•"/>
              <a:tabLst>
                <a:tab pos="183515" algn="l"/>
              </a:tabLst>
            </a:pPr>
            <a:r>
              <a:rPr sz="2000">
                <a:solidFill>
                  <a:srgbClr val="414042"/>
                </a:solidFill>
                <a:latin typeface="Barlow"/>
                <a:cs typeface="Barlow"/>
              </a:rPr>
              <a:t>There</a:t>
            </a:r>
            <a:r>
              <a:rPr sz="2000" spc="5">
                <a:solidFill>
                  <a:srgbClr val="414042"/>
                </a:solidFill>
                <a:latin typeface="Barlow"/>
                <a:cs typeface="Barlow"/>
              </a:rPr>
              <a:t> are</a:t>
            </a:r>
            <a:r>
              <a:rPr sz="2000" spc="-15">
                <a:solidFill>
                  <a:srgbClr val="414042"/>
                </a:solidFill>
                <a:latin typeface="Barlow"/>
                <a:cs typeface="Barlow"/>
              </a:rPr>
              <a:t> </a:t>
            </a:r>
            <a:r>
              <a:rPr sz="2000" spc="-5">
                <a:solidFill>
                  <a:srgbClr val="414042"/>
                </a:solidFill>
                <a:latin typeface="Barlow"/>
                <a:cs typeface="Barlow"/>
              </a:rPr>
              <a:t>no</a:t>
            </a:r>
            <a:r>
              <a:rPr sz="2000" spc="10">
                <a:solidFill>
                  <a:srgbClr val="414042"/>
                </a:solidFill>
                <a:latin typeface="Barlow"/>
                <a:cs typeface="Barlow"/>
              </a:rPr>
              <a:t> </a:t>
            </a:r>
            <a:r>
              <a:rPr sz="2000">
                <a:solidFill>
                  <a:srgbClr val="414042"/>
                </a:solidFill>
                <a:latin typeface="Barlow"/>
                <a:cs typeface="Barlow"/>
              </a:rPr>
              <a:t>specific</a:t>
            </a:r>
            <a:r>
              <a:rPr sz="2000" spc="-10">
                <a:solidFill>
                  <a:srgbClr val="414042"/>
                </a:solidFill>
                <a:latin typeface="Barlow"/>
                <a:cs typeface="Barlow"/>
              </a:rPr>
              <a:t> </a:t>
            </a:r>
            <a:r>
              <a:rPr sz="2000" spc="5">
                <a:solidFill>
                  <a:srgbClr val="414042"/>
                </a:solidFill>
                <a:latin typeface="Barlow"/>
                <a:cs typeface="Barlow"/>
              </a:rPr>
              <a:t>caps</a:t>
            </a:r>
            <a:r>
              <a:rPr sz="2000" spc="-45">
                <a:solidFill>
                  <a:srgbClr val="414042"/>
                </a:solidFill>
                <a:latin typeface="Barlow"/>
                <a:cs typeface="Barlow"/>
              </a:rPr>
              <a:t> </a:t>
            </a:r>
            <a:r>
              <a:rPr sz="2000" spc="5">
                <a:solidFill>
                  <a:srgbClr val="414042"/>
                </a:solidFill>
                <a:latin typeface="Barlow"/>
                <a:cs typeface="Barlow"/>
              </a:rPr>
              <a:t>on</a:t>
            </a:r>
            <a:r>
              <a:rPr sz="2000">
                <a:solidFill>
                  <a:srgbClr val="414042"/>
                </a:solidFill>
                <a:latin typeface="Barlow"/>
                <a:cs typeface="Barlow"/>
              </a:rPr>
              <a:t> </a:t>
            </a:r>
            <a:r>
              <a:rPr sz="2000" spc="5">
                <a:solidFill>
                  <a:srgbClr val="414042"/>
                </a:solidFill>
                <a:latin typeface="Barlow"/>
                <a:cs typeface="Barlow"/>
              </a:rPr>
              <a:t>PLUS</a:t>
            </a:r>
            <a:r>
              <a:rPr sz="2000" spc="-25">
                <a:solidFill>
                  <a:srgbClr val="414042"/>
                </a:solidFill>
                <a:latin typeface="Barlow"/>
                <a:cs typeface="Barlow"/>
              </a:rPr>
              <a:t> </a:t>
            </a:r>
            <a:r>
              <a:rPr sz="2000">
                <a:solidFill>
                  <a:srgbClr val="414042"/>
                </a:solidFill>
                <a:latin typeface="Barlow"/>
                <a:cs typeface="Barlow"/>
              </a:rPr>
              <a:t>loan</a:t>
            </a:r>
            <a:r>
              <a:rPr sz="2000" spc="-5">
                <a:solidFill>
                  <a:srgbClr val="414042"/>
                </a:solidFill>
                <a:latin typeface="Barlow"/>
                <a:cs typeface="Barlow"/>
              </a:rPr>
              <a:t> </a:t>
            </a:r>
            <a:r>
              <a:rPr sz="2000">
                <a:solidFill>
                  <a:srgbClr val="414042"/>
                </a:solidFill>
                <a:latin typeface="Barlow"/>
                <a:cs typeface="Barlow"/>
              </a:rPr>
              <a:t>borrowing</a:t>
            </a:r>
            <a:r>
              <a:rPr sz="2000" spc="10">
                <a:solidFill>
                  <a:srgbClr val="414042"/>
                </a:solidFill>
                <a:latin typeface="Barlow"/>
                <a:cs typeface="Barlow"/>
              </a:rPr>
              <a:t> </a:t>
            </a:r>
            <a:r>
              <a:rPr sz="2000">
                <a:solidFill>
                  <a:srgbClr val="414042"/>
                </a:solidFill>
                <a:latin typeface="Barlow"/>
                <a:cs typeface="Barlow"/>
              </a:rPr>
              <a:t>and</a:t>
            </a:r>
            <a:r>
              <a:rPr sz="2000" spc="-15">
                <a:solidFill>
                  <a:srgbClr val="414042"/>
                </a:solidFill>
                <a:latin typeface="Barlow"/>
                <a:cs typeface="Barlow"/>
              </a:rPr>
              <a:t> </a:t>
            </a:r>
            <a:r>
              <a:rPr sz="2000">
                <a:solidFill>
                  <a:srgbClr val="414042"/>
                </a:solidFill>
                <a:latin typeface="Barlow"/>
                <a:cs typeface="Barlow"/>
              </a:rPr>
              <a:t>credit</a:t>
            </a:r>
            <a:r>
              <a:rPr sz="2000" spc="-15">
                <a:solidFill>
                  <a:srgbClr val="414042"/>
                </a:solidFill>
                <a:latin typeface="Barlow"/>
                <a:cs typeface="Barlow"/>
              </a:rPr>
              <a:t> </a:t>
            </a:r>
            <a:r>
              <a:rPr sz="2000" spc="-5">
                <a:solidFill>
                  <a:srgbClr val="414042"/>
                </a:solidFill>
                <a:latin typeface="Barlow"/>
                <a:cs typeface="Barlow"/>
              </a:rPr>
              <a:t>is </a:t>
            </a:r>
            <a:r>
              <a:rPr sz="2000" spc="-405">
                <a:solidFill>
                  <a:srgbClr val="414042"/>
                </a:solidFill>
                <a:latin typeface="Barlow"/>
                <a:cs typeface="Barlow"/>
              </a:rPr>
              <a:t> </a:t>
            </a:r>
            <a:r>
              <a:rPr sz="2000">
                <a:solidFill>
                  <a:srgbClr val="414042"/>
                </a:solidFill>
                <a:latin typeface="Barlow"/>
                <a:cs typeface="Barlow"/>
              </a:rPr>
              <a:t>considered.</a:t>
            </a:r>
          </a:p>
          <a:p>
            <a:pPr marL="182880" marR="190500" indent="-170815">
              <a:lnSpc>
                <a:spcPct val="109500"/>
              </a:lnSpc>
              <a:spcBef>
                <a:spcPts val="1420"/>
              </a:spcBef>
              <a:buFont typeface="Arial"/>
              <a:buChar char="•"/>
              <a:tabLst>
                <a:tab pos="183515" algn="l"/>
              </a:tabLst>
            </a:pPr>
            <a:r>
              <a:rPr sz="2000" spc="5">
                <a:solidFill>
                  <a:srgbClr val="414042"/>
                </a:solidFill>
                <a:latin typeface="Barlow"/>
                <a:cs typeface="Barlow"/>
              </a:rPr>
              <a:t>Maximum </a:t>
            </a:r>
            <a:r>
              <a:rPr sz="2000">
                <a:solidFill>
                  <a:srgbClr val="414042"/>
                </a:solidFill>
                <a:latin typeface="Barlow"/>
                <a:cs typeface="Barlow"/>
              </a:rPr>
              <a:t>amount </a:t>
            </a:r>
            <a:r>
              <a:rPr sz="2000" spc="-5">
                <a:solidFill>
                  <a:srgbClr val="414042"/>
                </a:solidFill>
                <a:latin typeface="Barlow"/>
                <a:cs typeface="Barlow"/>
              </a:rPr>
              <a:t>is </a:t>
            </a:r>
            <a:r>
              <a:rPr sz="2000">
                <a:solidFill>
                  <a:srgbClr val="414042"/>
                </a:solidFill>
                <a:latin typeface="Barlow"/>
                <a:cs typeface="Barlow"/>
              </a:rPr>
              <a:t>the school’s cost </a:t>
            </a:r>
            <a:r>
              <a:rPr sz="2000" spc="5">
                <a:solidFill>
                  <a:srgbClr val="414042"/>
                </a:solidFill>
                <a:latin typeface="Barlow"/>
                <a:cs typeface="Barlow"/>
              </a:rPr>
              <a:t>of </a:t>
            </a:r>
            <a:r>
              <a:rPr sz="2000">
                <a:solidFill>
                  <a:srgbClr val="414042"/>
                </a:solidFill>
                <a:latin typeface="Barlow"/>
                <a:cs typeface="Barlow"/>
              </a:rPr>
              <a:t>attendance minus other </a:t>
            </a:r>
            <a:r>
              <a:rPr sz="2000" spc="-405">
                <a:solidFill>
                  <a:srgbClr val="414042"/>
                </a:solidFill>
                <a:latin typeface="Barlow"/>
                <a:cs typeface="Barlow"/>
              </a:rPr>
              <a:t> </a:t>
            </a:r>
            <a:r>
              <a:rPr sz="2000" spc="-5">
                <a:solidFill>
                  <a:srgbClr val="414042"/>
                </a:solidFill>
                <a:latin typeface="Barlow"/>
                <a:cs typeface="Barlow"/>
              </a:rPr>
              <a:t>financial</a:t>
            </a:r>
            <a:r>
              <a:rPr sz="2000" spc="30">
                <a:solidFill>
                  <a:srgbClr val="414042"/>
                </a:solidFill>
                <a:latin typeface="Barlow"/>
                <a:cs typeface="Barlow"/>
              </a:rPr>
              <a:t> </a:t>
            </a:r>
            <a:r>
              <a:rPr sz="2000">
                <a:solidFill>
                  <a:srgbClr val="414042"/>
                </a:solidFill>
                <a:latin typeface="Barlow"/>
                <a:cs typeface="Barlow"/>
              </a:rPr>
              <a:t>aid</a:t>
            </a:r>
            <a:r>
              <a:rPr sz="2000" spc="10">
                <a:solidFill>
                  <a:srgbClr val="414042"/>
                </a:solidFill>
                <a:latin typeface="Barlow"/>
                <a:cs typeface="Barlow"/>
              </a:rPr>
              <a:t> </a:t>
            </a:r>
            <a:r>
              <a:rPr sz="2000">
                <a:solidFill>
                  <a:srgbClr val="414042"/>
                </a:solidFill>
                <a:latin typeface="Barlow"/>
                <a:cs typeface="Barlow"/>
              </a:rPr>
              <a:t>receive</a:t>
            </a:r>
            <a:r>
              <a:rPr lang="en-US" sz="2000">
                <a:solidFill>
                  <a:srgbClr val="414042"/>
                </a:solidFill>
                <a:latin typeface="Barlow"/>
                <a:cs typeface="Barlow"/>
              </a:rPr>
              <a:t>d.</a:t>
            </a:r>
            <a:endParaRPr sz="2000">
              <a:solidFill>
                <a:srgbClr val="414042"/>
              </a:solidFill>
              <a:latin typeface="Barlow"/>
              <a:cs typeface="Barlow"/>
            </a:endParaRPr>
          </a:p>
          <a:p>
            <a:pPr marL="182880" marR="5080" indent="-170815">
              <a:lnSpc>
                <a:spcPct val="110500"/>
              </a:lnSpc>
              <a:spcBef>
                <a:spcPts val="1390"/>
              </a:spcBef>
              <a:buFont typeface="Arial"/>
              <a:buChar char="•"/>
              <a:tabLst>
                <a:tab pos="183515" algn="l"/>
              </a:tabLst>
            </a:pPr>
            <a:r>
              <a:rPr sz="2000">
                <a:solidFill>
                  <a:srgbClr val="414042"/>
                </a:solidFill>
                <a:latin typeface="Barlow"/>
                <a:cs typeface="Barlow"/>
              </a:rPr>
              <a:t>Cost </a:t>
            </a:r>
            <a:r>
              <a:rPr sz="2000" spc="5">
                <a:solidFill>
                  <a:srgbClr val="414042"/>
                </a:solidFill>
                <a:latin typeface="Barlow"/>
                <a:cs typeface="Barlow"/>
              </a:rPr>
              <a:t>of </a:t>
            </a:r>
            <a:r>
              <a:rPr sz="2000">
                <a:solidFill>
                  <a:srgbClr val="414042"/>
                </a:solidFill>
                <a:latin typeface="Barlow"/>
                <a:cs typeface="Barlow"/>
              </a:rPr>
              <a:t>attendance </a:t>
            </a:r>
            <a:r>
              <a:rPr sz="2000" spc="-5">
                <a:solidFill>
                  <a:srgbClr val="414042"/>
                </a:solidFill>
                <a:latin typeface="Barlow"/>
                <a:cs typeface="Barlow"/>
              </a:rPr>
              <a:t>includes tuition </a:t>
            </a:r>
            <a:r>
              <a:rPr sz="2000">
                <a:solidFill>
                  <a:srgbClr val="414042"/>
                </a:solidFill>
                <a:latin typeface="Barlow"/>
                <a:cs typeface="Barlow"/>
              </a:rPr>
              <a:t>and fees, </a:t>
            </a:r>
            <a:r>
              <a:rPr sz="2000" spc="5">
                <a:solidFill>
                  <a:srgbClr val="414042"/>
                </a:solidFill>
                <a:latin typeface="Barlow"/>
                <a:cs typeface="Barlow"/>
              </a:rPr>
              <a:t>room </a:t>
            </a:r>
            <a:r>
              <a:rPr sz="2000">
                <a:solidFill>
                  <a:srgbClr val="414042"/>
                </a:solidFill>
                <a:latin typeface="Barlow"/>
                <a:cs typeface="Barlow"/>
              </a:rPr>
              <a:t>and board, and </a:t>
            </a:r>
            <a:r>
              <a:rPr sz="2000" spc="-405">
                <a:solidFill>
                  <a:srgbClr val="414042"/>
                </a:solidFill>
                <a:latin typeface="Barlow"/>
                <a:cs typeface="Barlow"/>
              </a:rPr>
              <a:t> </a:t>
            </a:r>
            <a:r>
              <a:rPr sz="2000">
                <a:solidFill>
                  <a:srgbClr val="414042"/>
                </a:solidFill>
                <a:latin typeface="Barlow"/>
                <a:cs typeface="Barlow"/>
              </a:rPr>
              <a:t>books</a:t>
            </a:r>
            <a:r>
              <a:rPr sz="2000" spc="-25">
                <a:solidFill>
                  <a:srgbClr val="414042"/>
                </a:solidFill>
                <a:latin typeface="Barlow"/>
                <a:cs typeface="Barlow"/>
              </a:rPr>
              <a:t> </a:t>
            </a:r>
            <a:r>
              <a:rPr sz="2000">
                <a:solidFill>
                  <a:srgbClr val="414042"/>
                </a:solidFill>
                <a:latin typeface="Barlow"/>
                <a:cs typeface="Barlow"/>
              </a:rPr>
              <a:t>and</a:t>
            </a:r>
            <a:r>
              <a:rPr sz="2000" spc="10">
                <a:solidFill>
                  <a:srgbClr val="414042"/>
                </a:solidFill>
                <a:latin typeface="Barlow"/>
                <a:cs typeface="Barlow"/>
              </a:rPr>
              <a:t> </a:t>
            </a:r>
            <a:r>
              <a:rPr sz="2000">
                <a:solidFill>
                  <a:srgbClr val="414042"/>
                </a:solidFill>
                <a:latin typeface="Barlow"/>
                <a:cs typeface="Barlow"/>
              </a:rPr>
              <a:t>other</a:t>
            </a:r>
            <a:r>
              <a:rPr sz="2000" spc="10">
                <a:solidFill>
                  <a:srgbClr val="414042"/>
                </a:solidFill>
                <a:latin typeface="Barlow"/>
                <a:cs typeface="Barlow"/>
              </a:rPr>
              <a:t> </a:t>
            </a:r>
            <a:r>
              <a:rPr sz="2000">
                <a:solidFill>
                  <a:srgbClr val="414042"/>
                </a:solidFill>
                <a:latin typeface="Barlow"/>
                <a:cs typeface="Barlow"/>
              </a:rPr>
              <a:t>supplies.</a:t>
            </a:r>
          </a:p>
        </p:txBody>
      </p:sp>
      <p:sp>
        <p:nvSpPr>
          <p:cNvPr id="3" name="Rectangle: Rounded Corners 2">
            <a:extLst>
              <a:ext uri="{FF2B5EF4-FFF2-40B4-BE49-F238E27FC236}">
                <a16:creationId xmlns:a16="http://schemas.microsoft.com/office/drawing/2014/main" id="{393FCEBA-D633-434D-BCE6-4BECF8C42B14}"/>
              </a:ext>
            </a:extLst>
          </p:cNvPr>
          <p:cNvSpPr/>
          <p:nvPr/>
        </p:nvSpPr>
        <p:spPr>
          <a:xfrm>
            <a:off x="699796" y="4337854"/>
            <a:ext cx="3536302" cy="1260513"/>
          </a:xfrm>
          <a:prstGeom prst="roundRect">
            <a:avLst/>
          </a:prstGeom>
          <a:solidFill>
            <a:srgbClr val="D5E3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a:solidFill>
                  <a:schemeClr val="tx1"/>
                </a:solidFill>
                <a:latin typeface="Barlow" panose="00000500000000000000" pitchFamily="2" charset="0"/>
              </a:rPr>
              <a:t>Tip: </a:t>
            </a:r>
            <a:r>
              <a:rPr lang="en-US" sz="1500">
                <a:solidFill>
                  <a:schemeClr val="tx1"/>
                </a:solidFill>
                <a:latin typeface="Barlow" panose="00000500000000000000" pitchFamily="2" charset="0"/>
              </a:rPr>
              <a:t>Maxing out federal subsidized and unsubsidized borrowing before tapping PLUS loans is best. PLUS loans will have higher interest rates. Current rate is 6.28%</a:t>
            </a:r>
          </a:p>
        </p:txBody>
      </p:sp>
      <p:sp>
        <p:nvSpPr>
          <p:cNvPr id="7" name="Rectangle: Rounded Corners 6">
            <a:extLst>
              <a:ext uri="{FF2B5EF4-FFF2-40B4-BE49-F238E27FC236}">
                <a16:creationId xmlns:a16="http://schemas.microsoft.com/office/drawing/2014/main" id="{CFF93CFB-3F3F-42A9-9816-49CE54236DB1}"/>
              </a:ext>
            </a:extLst>
          </p:cNvPr>
          <p:cNvSpPr/>
          <p:nvPr/>
        </p:nvSpPr>
        <p:spPr>
          <a:xfrm>
            <a:off x="4545966" y="4340084"/>
            <a:ext cx="3536302" cy="1260513"/>
          </a:xfrm>
          <a:prstGeom prst="roundRect">
            <a:avLst/>
          </a:prstGeom>
          <a:solidFill>
            <a:srgbClr val="FDE1D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r>
              <a:rPr lang="en-US" sz="1500" b="1">
                <a:solidFill>
                  <a:schemeClr val="tx1"/>
                </a:solidFill>
                <a:latin typeface="Barlow" panose="00000500000000000000" pitchFamily="2" charset="0"/>
              </a:rPr>
              <a:t>Caution: </a:t>
            </a:r>
            <a:r>
              <a:rPr lang="en-US" sz="1500">
                <a:solidFill>
                  <a:schemeClr val="tx1"/>
                </a:solidFill>
                <a:latin typeface="Barlow" panose="00000500000000000000" pitchFamily="2" charset="0"/>
              </a:rPr>
              <a:t>Because the limits are high, it is easy to borrow large amounts of Plus Loans.  </a:t>
            </a:r>
          </a:p>
        </p:txBody>
      </p:sp>
      <p:sp>
        <p:nvSpPr>
          <p:cNvPr id="5" name="Slide Number Placeholder 4">
            <a:extLst>
              <a:ext uri="{FF2B5EF4-FFF2-40B4-BE49-F238E27FC236}">
                <a16:creationId xmlns:a16="http://schemas.microsoft.com/office/drawing/2014/main" id="{BAA88422-785E-4F54-8FC1-152BA67EBDA6}"/>
              </a:ext>
            </a:extLst>
          </p:cNvPr>
          <p:cNvSpPr>
            <a:spLocks noGrp="1"/>
          </p:cNvSpPr>
          <p:nvPr>
            <p:ph type="sldNum" sz="quarter" idx="12"/>
          </p:nvPr>
        </p:nvSpPr>
        <p:spPr/>
        <p:txBody>
          <a:bodyPr/>
          <a:lstStyle/>
          <a:p>
            <a:pPr>
              <a:defRPr/>
            </a:pPr>
            <a:fld id="{E97B734B-BE99-4B13-8B3B-73BDADC290B3}" type="slidenum">
              <a:rPr lang="en-US" smtClean="0"/>
              <a:pPr>
                <a:defRPr/>
              </a:pPr>
              <a:t>19</a:t>
            </a:fld>
            <a:endParaRPr lang="en-US"/>
          </a:p>
        </p:txBody>
      </p:sp>
    </p:spTree>
    <p:extLst>
      <p:ext uri="{BB962C8B-B14F-4D97-AF65-F5344CB8AC3E}">
        <p14:creationId xmlns:p14="http://schemas.microsoft.com/office/powerpoint/2010/main" val="253237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F520A-3A8B-489F-A0E4-22D54234096B}"/>
              </a:ext>
            </a:extLst>
          </p:cNvPr>
          <p:cNvSpPr>
            <a:spLocks noGrp="1"/>
          </p:cNvSpPr>
          <p:nvPr>
            <p:ph type="title"/>
          </p:nvPr>
        </p:nvSpPr>
        <p:spPr>
          <a:xfrm>
            <a:off x="685800" y="655739"/>
            <a:ext cx="8077200" cy="613261"/>
          </a:xfrm>
        </p:spPr>
        <p:txBody>
          <a:bodyPr>
            <a:normAutofit/>
          </a:bodyPr>
          <a:lstStyle/>
          <a:p>
            <a:r>
              <a:rPr lang="en-US" sz="3000"/>
              <a:t>Agenda</a:t>
            </a:r>
          </a:p>
        </p:txBody>
      </p:sp>
      <p:sp>
        <p:nvSpPr>
          <p:cNvPr id="3" name="Content Placeholder 2">
            <a:extLst>
              <a:ext uri="{FF2B5EF4-FFF2-40B4-BE49-F238E27FC236}">
                <a16:creationId xmlns:a16="http://schemas.microsoft.com/office/drawing/2014/main" id="{9FCF8D7A-5BD0-4970-B4AB-9ADA77B0DB2D}"/>
              </a:ext>
            </a:extLst>
          </p:cNvPr>
          <p:cNvSpPr>
            <a:spLocks noGrp="1"/>
          </p:cNvSpPr>
          <p:nvPr>
            <p:ph idx="1"/>
          </p:nvPr>
        </p:nvSpPr>
        <p:spPr>
          <a:xfrm>
            <a:off x="684389" y="1566286"/>
            <a:ext cx="7231944" cy="4876800"/>
          </a:xfrm>
        </p:spPr>
        <p:txBody>
          <a:bodyPr vert="horz" lIns="91440" tIns="45720" rIns="91440" bIns="45720" rtlCol="0" anchor="t">
            <a:noAutofit/>
          </a:bodyPr>
          <a:lstStyle/>
          <a:p>
            <a:pPr>
              <a:lnSpc>
                <a:spcPct val="70000"/>
              </a:lnSpc>
            </a:pPr>
            <a:r>
              <a:rPr lang="en-US" sz="2000">
                <a:solidFill>
                  <a:srgbClr val="414042"/>
                </a:solidFill>
              </a:rPr>
              <a:t>EDCAP</a:t>
            </a:r>
          </a:p>
          <a:p>
            <a:pPr>
              <a:lnSpc>
                <a:spcPct val="70000"/>
              </a:lnSpc>
            </a:pPr>
            <a:r>
              <a:rPr lang="en-US" sz="2000">
                <a:solidFill>
                  <a:srgbClr val="414042"/>
                </a:solidFill>
                <a:latin typeface="Barlow"/>
              </a:rPr>
              <a:t>Student Loan History</a:t>
            </a:r>
          </a:p>
          <a:p>
            <a:pPr>
              <a:lnSpc>
                <a:spcPct val="70000"/>
              </a:lnSpc>
            </a:pPr>
            <a:r>
              <a:rPr lang="en-US" sz="2000">
                <a:solidFill>
                  <a:srgbClr val="414042"/>
                </a:solidFill>
                <a:latin typeface="Barlow"/>
              </a:rPr>
              <a:t>Cost of Higher Education in the U.S. &amp; Student Loan Crisis</a:t>
            </a:r>
          </a:p>
          <a:p>
            <a:pPr>
              <a:lnSpc>
                <a:spcPct val="70000"/>
              </a:lnSpc>
            </a:pPr>
            <a:r>
              <a:rPr lang="en-US" sz="2000">
                <a:solidFill>
                  <a:srgbClr val="414042"/>
                </a:solidFill>
                <a:latin typeface="Barlow"/>
              </a:rPr>
              <a:t>Higher Education Debt System: The Basics </a:t>
            </a:r>
          </a:p>
          <a:p>
            <a:pPr lvl="1">
              <a:lnSpc>
                <a:spcPct val="70000"/>
              </a:lnSpc>
              <a:buFont typeface="Barlow" panose="00000500000000000000" pitchFamily="2" charset="0"/>
              <a:buChar char="‐"/>
            </a:pPr>
            <a:r>
              <a:rPr lang="en-US" sz="1700">
                <a:solidFill>
                  <a:srgbClr val="414042"/>
                </a:solidFill>
                <a:latin typeface="Barlow"/>
              </a:rPr>
              <a:t>Federal Student Loans</a:t>
            </a:r>
          </a:p>
          <a:p>
            <a:pPr lvl="1">
              <a:lnSpc>
                <a:spcPct val="70000"/>
              </a:lnSpc>
              <a:buFont typeface="Barlow" panose="00000500000000000000" pitchFamily="2" charset="0"/>
              <a:buChar char="‐"/>
            </a:pPr>
            <a:r>
              <a:rPr lang="en-US" sz="1700">
                <a:solidFill>
                  <a:srgbClr val="414042"/>
                </a:solidFill>
                <a:latin typeface="Barlow"/>
              </a:rPr>
              <a:t>Private Student Loans</a:t>
            </a:r>
          </a:p>
          <a:p>
            <a:pPr lvl="1">
              <a:lnSpc>
                <a:spcPct val="70000"/>
              </a:lnSpc>
              <a:buFont typeface="Barlow" panose="00000500000000000000" pitchFamily="2" charset="0"/>
              <a:buChar char="‐"/>
            </a:pPr>
            <a:r>
              <a:rPr lang="en-US" sz="1700">
                <a:solidFill>
                  <a:srgbClr val="414042"/>
                </a:solidFill>
                <a:latin typeface="Barlow"/>
              </a:rPr>
              <a:t>Institutional Debt</a:t>
            </a:r>
          </a:p>
          <a:p>
            <a:pPr>
              <a:lnSpc>
                <a:spcPct val="70000"/>
              </a:lnSpc>
            </a:pPr>
            <a:r>
              <a:rPr lang="en-US" sz="2000">
                <a:solidFill>
                  <a:srgbClr val="414042"/>
                </a:solidFill>
                <a:latin typeface="Barlow"/>
              </a:rPr>
              <a:t>Introduction to EDCAP Counseling</a:t>
            </a:r>
          </a:p>
          <a:p>
            <a:pPr lvl="1">
              <a:lnSpc>
                <a:spcPct val="70000"/>
              </a:lnSpc>
              <a:buFont typeface="Barlow" panose="00000500000000000000" pitchFamily="2" charset="0"/>
              <a:buChar char="‐"/>
            </a:pPr>
            <a:r>
              <a:rPr lang="en-US" sz="1700">
                <a:solidFill>
                  <a:srgbClr val="414042"/>
                </a:solidFill>
              </a:rPr>
              <a:t>Common Case Scenarios</a:t>
            </a:r>
          </a:p>
          <a:p>
            <a:pPr marL="0" indent="0">
              <a:lnSpc>
                <a:spcPct val="70000"/>
              </a:lnSpc>
              <a:buNone/>
            </a:pPr>
            <a:endParaRPr lang="en-US" sz="2000"/>
          </a:p>
          <a:p>
            <a:pPr>
              <a:lnSpc>
                <a:spcPct val="70000"/>
              </a:lnSpc>
            </a:pPr>
            <a:endParaRPr lang="en-US" sz="2000" b="1"/>
          </a:p>
          <a:p>
            <a:pPr marL="0" indent="0">
              <a:lnSpc>
                <a:spcPct val="70000"/>
              </a:lnSpc>
              <a:buNone/>
            </a:pPr>
            <a:endParaRPr lang="en-US" sz="1050"/>
          </a:p>
        </p:txBody>
      </p:sp>
      <p:sp>
        <p:nvSpPr>
          <p:cNvPr id="4" name="Slide Number Placeholder 3">
            <a:extLst>
              <a:ext uri="{FF2B5EF4-FFF2-40B4-BE49-F238E27FC236}">
                <a16:creationId xmlns:a16="http://schemas.microsoft.com/office/drawing/2014/main" id="{4F1C5D73-A41B-4307-A9FE-5CB5EB275827}"/>
              </a:ext>
            </a:extLst>
          </p:cNvPr>
          <p:cNvSpPr>
            <a:spLocks noGrp="1"/>
          </p:cNvSpPr>
          <p:nvPr>
            <p:ph type="sldNum" sz="quarter" idx="12"/>
          </p:nvPr>
        </p:nvSpPr>
        <p:spPr/>
        <p:txBody>
          <a:bodyPr/>
          <a:lstStyle/>
          <a:p>
            <a:pPr>
              <a:defRPr/>
            </a:pPr>
            <a:fld id="{E97B734B-BE99-4B13-8B3B-73BDADC290B3}" type="slidenum">
              <a:rPr lang="en-US" smtClean="0"/>
              <a:pPr>
                <a:defRPr/>
              </a:pPr>
              <a:t>2</a:t>
            </a:fld>
            <a:endParaRPr lang="en-US"/>
          </a:p>
        </p:txBody>
      </p:sp>
    </p:spTree>
    <p:extLst>
      <p:ext uri="{BB962C8B-B14F-4D97-AF65-F5344CB8AC3E}">
        <p14:creationId xmlns:p14="http://schemas.microsoft.com/office/powerpoint/2010/main" val="2662218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2" y="982454"/>
            <a:ext cx="7867648" cy="428322"/>
          </a:xfrm>
          <a:prstGeom prst="rect">
            <a:avLst/>
          </a:prstGeom>
        </p:spPr>
        <p:txBody>
          <a:bodyPr vert="horz" wrap="square" lIns="0" tIns="12700" rIns="0" bIns="0" rtlCol="0">
            <a:spAutoFit/>
          </a:bodyPr>
          <a:lstStyle/>
          <a:p>
            <a:pPr marL="12700">
              <a:spcBef>
                <a:spcPts val="100"/>
              </a:spcBef>
            </a:pPr>
            <a:r>
              <a:rPr lang="en-US" sz="3000" spc="-20">
                <a:latin typeface="Barlow"/>
                <a:cs typeface="Barlow"/>
              </a:rPr>
              <a:t>Borrowing Limits: Private Loans</a:t>
            </a:r>
            <a:endParaRPr lang="en-US" sz="3000">
              <a:latin typeface="Barlow"/>
              <a:cs typeface="Barlow"/>
            </a:endParaRPr>
          </a:p>
        </p:txBody>
      </p:sp>
      <p:sp>
        <p:nvSpPr>
          <p:cNvPr id="6" name="object 7">
            <a:extLst>
              <a:ext uri="{FF2B5EF4-FFF2-40B4-BE49-F238E27FC236}">
                <a16:creationId xmlns:a16="http://schemas.microsoft.com/office/drawing/2014/main" id="{0BE193CF-9206-4A75-B087-166FEFED3402}"/>
              </a:ext>
            </a:extLst>
          </p:cNvPr>
          <p:cNvSpPr txBox="1"/>
          <p:nvPr/>
        </p:nvSpPr>
        <p:spPr>
          <a:xfrm>
            <a:off x="612140" y="1677721"/>
            <a:ext cx="6969760" cy="1512594"/>
          </a:xfrm>
          <a:prstGeom prst="rect">
            <a:avLst/>
          </a:prstGeom>
        </p:spPr>
        <p:txBody>
          <a:bodyPr vert="horz" wrap="square" lIns="0" tIns="12065" rIns="0" bIns="0" rtlCol="0">
            <a:spAutoFit/>
          </a:bodyPr>
          <a:lstStyle/>
          <a:p>
            <a:pPr marL="182880" marR="725170" indent="-170815">
              <a:lnSpc>
                <a:spcPct val="109500"/>
              </a:lnSpc>
              <a:spcBef>
                <a:spcPts val="95"/>
              </a:spcBef>
              <a:buFont typeface="Arial"/>
              <a:buChar char="•"/>
              <a:tabLst>
                <a:tab pos="183515" algn="l"/>
              </a:tabLst>
            </a:pPr>
            <a:r>
              <a:rPr lang="en-US" sz="2000">
                <a:solidFill>
                  <a:srgbClr val="414042"/>
                </a:solidFill>
                <a:latin typeface="Barlow"/>
                <a:cs typeface="Barlow"/>
              </a:rPr>
              <a:t>Limits</a:t>
            </a:r>
            <a:r>
              <a:rPr lang="en-US" sz="2000" spc="-20">
                <a:solidFill>
                  <a:srgbClr val="414042"/>
                </a:solidFill>
                <a:latin typeface="Barlow"/>
                <a:cs typeface="Barlow"/>
              </a:rPr>
              <a:t> </a:t>
            </a:r>
            <a:r>
              <a:rPr lang="en-US" sz="2000" spc="5">
                <a:solidFill>
                  <a:srgbClr val="414042"/>
                </a:solidFill>
                <a:latin typeface="Barlow"/>
                <a:cs typeface="Barlow"/>
              </a:rPr>
              <a:t>vary</a:t>
            </a:r>
            <a:r>
              <a:rPr lang="en-US" sz="2000" spc="-30">
                <a:solidFill>
                  <a:srgbClr val="414042"/>
                </a:solidFill>
                <a:latin typeface="Barlow"/>
                <a:cs typeface="Barlow"/>
              </a:rPr>
              <a:t> </a:t>
            </a:r>
            <a:r>
              <a:rPr lang="en-US" sz="2000">
                <a:solidFill>
                  <a:srgbClr val="414042"/>
                </a:solidFill>
                <a:latin typeface="Barlow"/>
                <a:cs typeface="Barlow"/>
              </a:rPr>
              <a:t>by</a:t>
            </a:r>
            <a:r>
              <a:rPr lang="en-US" sz="2000" spc="-5">
                <a:solidFill>
                  <a:srgbClr val="414042"/>
                </a:solidFill>
                <a:latin typeface="Barlow"/>
                <a:cs typeface="Barlow"/>
              </a:rPr>
              <a:t> </a:t>
            </a:r>
            <a:r>
              <a:rPr lang="en-US" sz="2000">
                <a:solidFill>
                  <a:srgbClr val="414042"/>
                </a:solidFill>
                <a:latin typeface="Barlow"/>
                <a:cs typeface="Barlow"/>
              </a:rPr>
              <a:t>lender. Typically,</a:t>
            </a:r>
            <a:r>
              <a:rPr lang="en-US" sz="2000" spc="-45">
                <a:solidFill>
                  <a:srgbClr val="414042"/>
                </a:solidFill>
                <a:latin typeface="Barlow"/>
                <a:cs typeface="Barlow"/>
              </a:rPr>
              <a:t> </a:t>
            </a:r>
            <a:r>
              <a:rPr lang="en-US" sz="2000" spc="-5">
                <a:solidFill>
                  <a:srgbClr val="414042"/>
                </a:solidFill>
                <a:latin typeface="Barlow"/>
                <a:cs typeface="Barlow"/>
              </a:rPr>
              <a:t>it</a:t>
            </a:r>
            <a:r>
              <a:rPr lang="en-US" sz="2000" spc="10">
                <a:solidFill>
                  <a:srgbClr val="414042"/>
                </a:solidFill>
                <a:latin typeface="Barlow"/>
                <a:cs typeface="Barlow"/>
              </a:rPr>
              <a:t> </a:t>
            </a:r>
            <a:r>
              <a:rPr lang="en-US" sz="2000">
                <a:solidFill>
                  <a:srgbClr val="414042"/>
                </a:solidFill>
                <a:latin typeface="Barlow"/>
                <a:cs typeface="Barlow"/>
              </a:rPr>
              <a:t>can’t</a:t>
            </a:r>
            <a:r>
              <a:rPr lang="en-US" sz="2000" spc="-10">
                <a:solidFill>
                  <a:srgbClr val="414042"/>
                </a:solidFill>
                <a:latin typeface="Barlow"/>
                <a:cs typeface="Barlow"/>
              </a:rPr>
              <a:t> </a:t>
            </a:r>
            <a:r>
              <a:rPr lang="en-US" sz="2000" spc="5">
                <a:solidFill>
                  <a:srgbClr val="414042"/>
                </a:solidFill>
                <a:latin typeface="Barlow"/>
                <a:cs typeface="Barlow"/>
              </a:rPr>
              <a:t>exceed</a:t>
            </a:r>
            <a:r>
              <a:rPr lang="en-US" sz="2000" spc="-40">
                <a:solidFill>
                  <a:srgbClr val="414042"/>
                </a:solidFill>
                <a:latin typeface="Barlow"/>
                <a:cs typeface="Barlow"/>
              </a:rPr>
              <a:t> </a:t>
            </a:r>
            <a:r>
              <a:rPr lang="en-US" sz="2000">
                <a:solidFill>
                  <a:srgbClr val="414042"/>
                </a:solidFill>
                <a:latin typeface="Barlow"/>
                <a:cs typeface="Barlow"/>
              </a:rPr>
              <a:t>the</a:t>
            </a:r>
            <a:r>
              <a:rPr lang="en-US" sz="2000" spc="10">
                <a:solidFill>
                  <a:srgbClr val="414042"/>
                </a:solidFill>
                <a:latin typeface="Barlow"/>
                <a:cs typeface="Barlow"/>
              </a:rPr>
              <a:t> </a:t>
            </a:r>
            <a:r>
              <a:rPr lang="en-US" sz="2000">
                <a:solidFill>
                  <a:srgbClr val="414042"/>
                </a:solidFill>
                <a:latin typeface="Barlow"/>
                <a:cs typeface="Barlow"/>
              </a:rPr>
              <a:t>cost</a:t>
            </a:r>
            <a:r>
              <a:rPr lang="en-US" sz="2000" spc="-110">
                <a:solidFill>
                  <a:srgbClr val="414042"/>
                </a:solidFill>
                <a:latin typeface="Barlow"/>
                <a:cs typeface="Barlow"/>
              </a:rPr>
              <a:t> </a:t>
            </a:r>
            <a:r>
              <a:rPr lang="en-US" sz="2000" spc="5">
                <a:solidFill>
                  <a:srgbClr val="414042"/>
                </a:solidFill>
                <a:latin typeface="Barlow"/>
                <a:cs typeface="Barlow"/>
              </a:rPr>
              <a:t>of </a:t>
            </a:r>
            <a:r>
              <a:rPr lang="en-US" sz="2000" spc="-405">
                <a:solidFill>
                  <a:srgbClr val="414042"/>
                </a:solidFill>
                <a:latin typeface="Barlow"/>
                <a:cs typeface="Barlow"/>
              </a:rPr>
              <a:t> </a:t>
            </a:r>
            <a:r>
              <a:rPr lang="en-US" sz="2000" spc="-15">
                <a:solidFill>
                  <a:srgbClr val="414042"/>
                </a:solidFill>
                <a:latin typeface="Barlow"/>
                <a:cs typeface="Barlow"/>
              </a:rPr>
              <a:t>attendance.</a:t>
            </a:r>
            <a:endParaRPr lang="en-US" sz="2000">
              <a:solidFill>
                <a:srgbClr val="414042"/>
              </a:solidFill>
              <a:latin typeface="Barlow"/>
              <a:cs typeface="Barlow"/>
            </a:endParaRPr>
          </a:p>
          <a:p>
            <a:pPr marL="182880" marR="5080" indent="-170815">
              <a:lnSpc>
                <a:spcPct val="109500"/>
              </a:lnSpc>
              <a:spcBef>
                <a:spcPts val="1420"/>
              </a:spcBef>
              <a:buFont typeface="Arial"/>
              <a:buChar char="•"/>
              <a:tabLst>
                <a:tab pos="183515" algn="l"/>
              </a:tabLst>
            </a:pPr>
            <a:r>
              <a:rPr lang="en-US" sz="2000" spc="-5">
                <a:solidFill>
                  <a:srgbClr val="414042"/>
                </a:solidFill>
                <a:latin typeface="Barlow"/>
                <a:cs typeface="Barlow"/>
              </a:rPr>
              <a:t>Credit</a:t>
            </a:r>
            <a:r>
              <a:rPr lang="en-US" sz="2000" spc="15">
                <a:solidFill>
                  <a:srgbClr val="414042"/>
                </a:solidFill>
                <a:latin typeface="Barlow"/>
                <a:cs typeface="Barlow"/>
              </a:rPr>
              <a:t> </a:t>
            </a:r>
            <a:r>
              <a:rPr lang="en-US" sz="2000" spc="-10">
                <a:solidFill>
                  <a:srgbClr val="414042"/>
                </a:solidFill>
                <a:latin typeface="Barlow"/>
                <a:cs typeface="Barlow"/>
              </a:rPr>
              <a:t>will</a:t>
            </a:r>
            <a:r>
              <a:rPr lang="en-US" sz="2000" spc="10">
                <a:solidFill>
                  <a:srgbClr val="414042"/>
                </a:solidFill>
                <a:latin typeface="Barlow"/>
                <a:cs typeface="Barlow"/>
              </a:rPr>
              <a:t> </a:t>
            </a:r>
            <a:r>
              <a:rPr lang="en-US" sz="2000">
                <a:solidFill>
                  <a:srgbClr val="414042"/>
                </a:solidFill>
                <a:latin typeface="Barlow"/>
                <a:cs typeface="Barlow"/>
              </a:rPr>
              <a:t>be</a:t>
            </a:r>
            <a:r>
              <a:rPr lang="en-US" sz="2000" spc="15">
                <a:solidFill>
                  <a:srgbClr val="414042"/>
                </a:solidFill>
                <a:latin typeface="Barlow"/>
                <a:cs typeface="Barlow"/>
              </a:rPr>
              <a:t> </a:t>
            </a:r>
            <a:r>
              <a:rPr lang="en-US" sz="2000">
                <a:solidFill>
                  <a:srgbClr val="414042"/>
                </a:solidFill>
                <a:latin typeface="Barlow"/>
                <a:cs typeface="Barlow"/>
              </a:rPr>
              <a:t>considered,</a:t>
            </a:r>
            <a:r>
              <a:rPr lang="en-US" sz="2000" spc="-20">
                <a:solidFill>
                  <a:srgbClr val="414042"/>
                </a:solidFill>
                <a:latin typeface="Barlow"/>
                <a:cs typeface="Barlow"/>
              </a:rPr>
              <a:t> </a:t>
            </a:r>
            <a:r>
              <a:rPr lang="en-US" sz="2000" spc="-5">
                <a:solidFill>
                  <a:srgbClr val="414042"/>
                </a:solidFill>
                <a:latin typeface="Barlow"/>
                <a:cs typeface="Barlow"/>
              </a:rPr>
              <a:t>which</a:t>
            </a:r>
            <a:r>
              <a:rPr lang="en-US" sz="2000" spc="5">
                <a:solidFill>
                  <a:srgbClr val="414042"/>
                </a:solidFill>
                <a:latin typeface="Barlow"/>
                <a:cs typeface="Barlow"/>
              </a:rPr>
              <a:t> </a:t>
            </a:r>
            <a:r>
              <a:rPr lang="en-US" sz="2000">
                <a:solidFill>
                  <a:srgbClr val="414042"/>
                </a:solidFill>
                <a:latin typeface="Barlow"/>
                <a:cs typeface="Barlow"/>
              </a:rPr>
              <a:t>means</a:t>
            </a:r>
            <a:r>
              <a:rPr lang="en-US" sz="2000" spc="5">
                <a:solidFill>
                  <a:srgbClr val="414042"/>
                </a:solidFill>
                <a:latin typeface="Barlow"/>
                <a:cs typeface="Barlow"/>
              </a:rPr>
              <a:t> </a:t>
            </a:r>
            <a:r>
              <a:rPr lang="en-US" sz="2000" spc="-5">
                <a:solidFill>
                  <a:srgbClr val="414042"/>
                </a:solidFill>
                <a:latin typeface="Barlow"/>
                <a:cs typeface="Barlow"/>
              </a:rPr>
              <a:t>it</a:t>
            </a:r>
            <a:r>
              <a:rPr lang="en-US" sz="2000" spc="-10">
                <a:solidFill>
                  <a:srgbClr val="414042"/>
                </a:solidFill>
                <a:latin typeface="Barlow"/>
                <a:cs typeface="Barlow"/>
              </a:rPr>
              <a:t> will</a:t>
            </a:r>
            <a:r>
              <a:rPr lang="en-US" sz="2000" spc="35">
                <a:solidFill>
                  <a:srgbClr val="414042"/>
                </a:solidFill>
                <a:latin typeface="Barlow"/>
                <a:cs typeface="Barlow"/>
              </a:rPr>
              <a:t> </a:t>
            </a:r>
            <a:r>
              <a:rPr lang="en-US" sz="2000" spc="-5">
                <a:solidFill>
                  <a:srgbClr val="414042"/>
                </a:solidFill>
                <a:latin typeface="Barlow"/>
                <a:cs typeface="Barlow"/>
              </a:rPr>
              <a:t>likely</a:t>
            </a:r>
            <a:r>
              <a:rPr lang="en-US" sz="2000" spc="25">
                <a:solidFill>
                  <a:srgbClr val="414042"/>
                </a:solidFill>
                <a:latin typeface="Barlow"/>
                <a:cs typeface="Barlow"/>
              </a:rPr>
              <a:t> </a:t>
            </a:r>
            <a:r>
              <a:rPr lang="en-US" sz="2000">
                <a:solidFill>
                  <a:srgbClr val="414042"/>
                </a:solidFill>
                <a:latin typeface="Barlow"/>
                <a:cs typeface="Barlow"/>
              </a:rPr>
              <a:t>require</a:t>
            </a:r>
            <a:r>
              <a:rPr lang="en-US" sz="2000" spc="-30">
                <a:solidFill>
                  <a:srgbClr val="414042"/>
                </a:solidFill>
                <a:latin typeface="Barlow"/>
                <a:cs typeface="Barlow"/>
              </a:rPr>
              <a:t> </a:t>
            </a:r>
            <a:r>
              <a:rPr lang="en-US" sz="2000" spc="5">
                <a:solidFill>
                  <a:srgbClr val="414042"/>
                </a:solidFill>
                <a:latin typeface="Barlow"/>
                <a:cs typeface="Barlow"/>
              </a:rPr>
              <a:t>a</a:t>
            </a:r>
            <a:r>
              <a:rPr lang="en-US" sz="2000" spc="15">
                <a:solidFill>
                  <a:srgbClr val="414042"/>
                </a:solidFill>
                <a:latin typeface="Barlow"/>
                <a:cs typeface="Barlow"/>
              </a:rPr>
              <a:t> </a:t>
            </a:r>
            <a:r>
              <a:rPr lang="en-US" sz="2000" b="1" spc="5">
                <a:solidFill>
                  <a:srgbClr val="414042"/>
                </a:solidFill>
                <a:latin typeface="Barlow"/>
                <a:cs typeface="Barlow"/>
              </a:rPr>
              <a:t>co-s</a:t>
            </a:r>
            <a:r>
              <a:rPr lang="en-US" sz="2000" b="1" spc="-5">
                <a:solidFill>
                  <a:srgbClr val="414042"/>
                </a:solidFill>
                <a:latin typeface="Barlow"/>
                <a:cs typeface="Barlow"/>
              </a:rPr>
              <a:t>igner.</a:t>
            </a:r>
            <a:endParaRPr lang="en-US" sz="2000" b="1">
              <a:solidFill>
                <a:srgbClr val="414042"/>
              </a:solidFill>
              <a:latin typeface="Barlow"/>
              <a:cs typeface="Barlow"/>
            </a:endParaRPr>
          </a:p>
        </p:txBody>
      </p:sp>
      <p:sp>
        <p:nvSpPr>
          <p:cNvPr id="3" name="Slide Number Placeholder 2">
            <a:extLst>
              <a:ext uri="{FF2B5EF4-FFF2-40B4-BE49-F238E27FC236}">
                <a16:creationId xmlns:a16="http://schemas.microsoft.com/office/drawing/2014/main" id="{AAF05853-05FE-4DE3-A814-1671AA961455}"/>
              </a:ext>
            </a:extLst>
          </p:cNvPr>
          <p:cNvSpPr>
            <a:spLocks noGrp="1"/>
          </p:cNvSpPr>
          <p:nvPr>
            <p:ph type="sldNum" sz="quarter" idx="12"/>
          </p:nvPr>
        </p:nvSpPr>
        <p:spPr/>
        <p:txBody>
          <a:bodyPr/>
          <a:lstStyle/>
          <a:p>
            <a:pPr>
              <a:defRPr/>
            </a:pPr>
            <a:fld id="{E97B734B-BE99-4B13-8B3B-73BDADC290B3}" type="slidenum">
              <a:rPr lang="en-US" smtClean="0"/>
              <a:pPr>
                <a:defRPr/>
              </a:pPr>
              <a:t>20</a:t>
            </a:fld>
            <a:endParaRPr lang="en-US"/>
          </a:p>
        </p:txBody>
      </p:sp>
      <p:pic>
        <p:nvPicPr>
          <p:cNvPr id="10" name="Graphic 9" descr="Signature with solid fill">
            <a:extLst>
              <a:ext uri="{FF2B5EF4-FFF2-40B4-BE49-F238E27FC236}">
                <a16:creationId xmlns:a16="http://schemas.microsoft.com/office/drawing/2014/main" id="{8AA8D15E-1DC4-4D67-BA69-2FF5E41AF1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65377" y="156591"/>
            <a:ext cx="1597623" cy="1597623"/>
          </a:xfrm>
          <a:prstGeom prst="rect">
            <a:avLst/>
          </a:prstGeom>
        </p:spPr>
      </p:pic>
    </p:spTree>
    <p:extLst>
      <p:ext uri="{BB962C8B-B14F-4D97-AF65-F5344CB8AC3E}">
        <p14:creationId xmlns:p14="http://schemas.microsoft.com/office/powerpoint/2010/main" val="1954278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1256" y="727350"/>
            <a:ext cx="7867648" cy="428322"/>
          </a:xfrm>
          <a:prstGeom prst="rect">
            <a:avLst/>
          </a:prstGeom>
        </p:spPr>
        <p:txBody>
          <a:bodyPr vert="horz" wrap="square" lIns="0" tIns="12700" rIns="0" bIns="0" rtlCol="0">
            <a:spAutoFit/>
          </a:bodyPr>
          <a:lstStyle/>
          <a:p>
            <a:pPr marL="12700">
              <a:spcBef>
                <a:spcPts val="100"/>
              </a:spcBef>
            </a:pPr>
            <a:r>
              <a:rPr lang="en-US" sz="3000" spc="-20">
                <a:solidFill>
                  <a:srgbClr val="414042"/>
                </a:solidFill>
                <a:latin typeface="Barlow"/>
                <a:cs typeface="Barlow"/>
              </a:rPr>
              <a:t>Federal and State-Based Grants</a:t>
            </a:r>
            <a:endParaRPr sz="3000">
              <a:latin typeface="Barlow"/>
              <a:cs typeface="Barlow"/>
            </a:endParaRPr>
          </a:p>
        </p:txBody>
      </p:sp>
      <p:sp>
        <p:nvSpPr>
          <p:cNvPr id="3" name="object 3"/>
          <p:cNvSpPr txBox="1"/>
          <p:nvPr/>
        </p:nvSpPr>
        <p:spPr>
          <a:xfrm>
            <a:off x="600712" y="1478280"/>
            <a:ext cx="7856762" cy="4552528"/>
          </a:xfrm>
          <a:prstGeom prst="rect">
            <a:avLst/>
          </a:prstGeom>
        </p:spPr>
        <p:txBody>
          <a:bodyPr vert="horz" wrap="square" lIns="0" tIns="12700" rIns="0" bIns="0" rtlCol="0">
            <a:spAutoFit/>
          </a:bodyPr>
          <a:lstStyle/>
          <a:p>
            <a:pPr marL="182880" indent="-173736" fontAlgn="auto">
              <a:spcAft>
                <a:spcPts val="600"/>
              </a:spcAft>
              <a:buFont typeface="Arial" panose="020B0604020202020204" pitchFamily="34" charset="0"/>
              <a:buChar char="•"/>
              <a:tabLst>
                <a:tab pos="185420" algn="l"/>
              </a:tabLst>
              <a:defRPr/>
            </a:pPr>
            <a:r>
              <a:rPr kumimoji="0" lang="en-US" sz="2000" b="1" i="0" strike="noStrike" kern="1200" cap="none" spc="-15" normalizeH="0" baseline="0" noProof="0">
                <a:ln>
                  <a:noFill/>
                </a:ln>
                <a:solidFill>
                  <a:srgbClr val="414042"/>
                </a:solidFill>
                <a:effectLst/>
                <a:uLnTx/>
                <a:uFill>
                  <a:solidFill>
                    <a:srgbClr val="0462C1"/>
                  </a:solidFill>
                </a:uFill>
                <a:latin typeface="Barlow" panose="00000500000000000000" pitchFamily="2" charset="0"/>
                <a:ea typeface="+mn-ea"/>
                <a:cs typeface="Calibri"/>
              </a:rPr>
              <a:t>Federal Pell Grants</a:t>
            </a:r>
            <a:endParaRPr lang="en-US" sz="2000" b="1" spc="-15">
              <a:solidFill>
                <a:srgbClr val="414042"/>
              </a:solidFill>
              <a:uFill>
                <a:solidFill>
                  <a:srgbClr val="0462C1"/>
                </a:solidFill>
              </a:uFill>
              <a:latin typeface="Barlow" panose="00000500000000000000" pitchFamily="2" charset="0"/>
              <a:cs typeface="Calibri"/>
            </a:endParaRPr>
          </a:p>
          <a:p>
            <a:pPr marL="755015" lvl="1" indent="-285750">
              <a:spcAft>
                <a:spcPts val="600"/>
              </a:spcAft>
              <a:buFont typeface="Barlow" panose="00000500000000000000" pitchFamily="2" charset="0"/>
              <a:buChar char="‐"/>
              <a:tabLst>
                <a:tab pos="185420" algn="l"/>
              </a:tabLst>
              <a:defRPr/>
            </a:pPr>
            <a:r>
              <a:rPr kumimoji="0" lang="en-US" i="0" strike="noStrike" kern="1200" cap="none" spc="-15" normalizeH="0" baseline="0" noProof="0">
                <a:ln>
                  <a:noFill/>
                </a:ln>
                <a:solidFill>
                  <a:srgbClr val="414042"/>
                </a:solidFill>
                <a:effectLst/>
                <a:uLnTx/>
                <a:uFill>
                  <a:solidFill>
                    <a:srgbClr val="0462C1"/>
                  </a:solidFill>
                </a:uFill>
                <a:latin typeface="Barlow" panose="00000500000000000000" pitchFamily="2" charset="0"/>
                <a:ea typeface="+mn-ea"/>
                <a:cs typeface="Calibri"/>
              </a:rPr>
              <a:t>Up to $6,495 per year for award year 2021-2022. (only available to  undergraduates and graduate students in a teaching credential program). </a:t>
            </a:r>
          </a:p>
          <a:p>
            <a:pPr marL="182880" indent="-173736">
              <a:spcAft>
                <a:spcPts val="600"/>
              </a:spcAft>
              <a:buFont typeface="Arial" panose="020B0604020202020204" pitchFamily="34" charset="0"/>
              <a:buChar char="•"/>
              <a:tabLst>
                <a:tab pos="185420" algn="l"/>
              </a:tabLst>
              <a:defRPr/>
            </a:pPr>
            <a:r>
              <a:rPr lang="en-US" sz="2000" b="1" spc="-15">
                <a:solidFill>
                  <a:srgbClr val="414042"/>
                </a:solidFill>
                <a:uFill>
                  <a:solidFill>
                    <a:srgbClr val="0462C1"/>
                  </a:solidFill>
                </a:uFill>
                <a:latin typeface="Barlow" panose="00000500000000000000" pitchFamily="2" charset="0"/>
                <a:cs typeface="Calibri"/>
              </a:rPr>
              <a:t>Federal Work Study</a:t>
            </a:r>
          </a:p>
          <a:p>
            <a:pPr marL="812165" lvl="1" indent="-342900">
              <a:spcAft>
                <a:spcPts val="600"/>
              </a:spcAft>
              <a:buFont typeface="Barlow" panose="00000500000000000000" pitchFamily="2" charset="0"/>
              <a:buChar char="‐"/>
              <a:tabLst>
                <a:tab pos="185420" algn="l"/>
              </a:tabLst>
              <a:defRPr/>
            </a:pPr>
            <a:r>
              <a:rPr kumimoji="0" lang="en-US" i="0" strike="noStrike" kern="1200" cap="none" spc="-15" normalizeH="0" baseline="0" noProof="0">
                <a:ln>
                  <a:noFill/>
                </a:ln>
                <a:solidFill>
                  <a:srgbClr val="414042"/>
                </a:solidFill>
                <a:effectLst/>
                <a:uLnTx/>
                <a:uFill>
                  <a:solidFill>
                    <a:srgbClr val="0462C1"/>
                  </a:solidFill>
                </a:uFill>
                <a:latin typeface="Barlow" panose="00000500000000000000" pitchFamily="2" charset="0"/>
                <a:ea typeface="+mn-ea"/>
                <a:cs typeface="Calibri"/>
              </a:rPr>
              <a:t>Part-time employment opportunities for college students </a:t>
            </a:r>
            <a:r>
              <a:rPr lang="en-US" spc="-15">
                <a:solidFill>
                  <a:srgbClr val="414042"/>
                </a:solidFill>
                <a:uFill>
                  <a:solidFill>
                    <a:srgbClr val="0462C1"/>
                  </a:solidFill>
                </a:uFill>
                <a:latin typeface="Barlow" panose="00000500000000000000" pitchFamily="2" charset="0"/>
                <a:cs typeface="Calibri"/>
              </a:rPr>
              <a:t>via </a:t>
            </a:r>
            <a:r>
              <a:rPr kumimoji="0" lang="en-US" i="0" strike="noStrike" kern="1200" cap="none" spc="-15" normalizeH="0" baseline="0" noProof="0">
                <a:ln>
                  <a:noFill/>
                </a:ln>
                <a:solidFill>
                  <a:srgbClr val="414042"/>
                </a:solidFill>
                <a:effectLst/>
                <a:uLnTx/>
                <a:uFill>
                  <a:solidFill>
                    <a:srgbClr val="0462C1"/>
                  </a:solidFill>
                </a:uFill>
                <a:latin typeface="Barlow" panose="00000500000000000000" pitchFamily="2" charset="0"/>
                <a:ea typeface="+mn-ea"/>
                <a:cs typeface="Calibri"/>
              </a:rPr>
              <a:t>Federal Work-Study award. In 2021, the average grant was $1,709.</a:t>
            </a:r>
          </a:p>
          <a:p>
            <a:pPr marL="182880" indent="-173736">
              <a:spcAft>
                <a:spcPts val="600"/>
              </a:spcAft>
              <a:buFont typeface="Arial" panose="020B0604020202020204" pitchFamily="34" charset="0"/>
              <a:buChar char="•"/>
              <a:tabLst>
                <a:tab pos="185420" algn="l"/>
              </a:tabLst>
              <a:defRPr/>
            </a:pPr>
            <a:r>
              <a:rPr lang="en-US" sz="2000" b="1" spc="-15">
                <a:solidFill>
                  <a:srgbClr val="414042"/>
                </a:solidFill>
                <a:uFill>
                  <a:solidFill>
                    <a:srgbClr val="0462C1"/>
                  </a:solidFill>
                </a:uFill>
                <a:latin typeface="Barlow" panose="00000500000000000000" pitchFamily="2" charset="0"/>
                <a:cs typeface="Calibri"/>
              </a:rPr>
              <a:t>NYS Tuition Assistance Program (TAP):</a:t>
            </a:r>
          </a:p>
          <a:p>
            <a:pPr marL="812165" lvl="1" indent="-342900">
              <a:spcAft>
                <a:spcPts val="600"/>
              </a:spcAft>
              <a:buFont typeface="Barlow" panose="00000500000000000000" pitchFamily="2" charset="0"/>
              <a:buChar char="‐"/>
              <a:tabLst>
                <a:tab pos="185420" algn="l"/>
              </a:tabLst>
              <a:defRPr/>
            </a:pPr>
            <a:r>
              <a:rPr kumimoji="0" lang="en-US" b="0" i="0" strike="noStrike" kern="1200" cap="none" spc="-15" normalizeH="0" baseline="0" noProof="0">
                <a:ln>
                  <a:noFill/>
                </a:ln>
                <a:solidFill>
                  <a:srgbClr val="414042"/>
                </a:solidFill>
                <a:effectLst/>
                <a:uLnTx/>
                <a:uFill>
                  <a:solidFill>
                    <a:srgbClr val="0462C1"/>
                  </a:solidFill>
                </a:uFill>
                <a:latin typeface="Barlow" panose="00000500000000000000" pitchFamily="2" charset="0"/>
                <a:ea typeface="+mn-ea"/>
                <a:cs typeface="Calibri"/>
              </a:rPr>
              <a:t>State grant of up to $5,665 per year</a:t>
            </a:r>
            <a:r>
              <a:rPr kumimoji="0" lang="en-US" b="0" i="0" u="none" strike="noStrike" kern="1200" cap="none" spc="-15" normalizeH="0" baseline="0" noProof="0">
                <a:ln>
                  <a:noFill/>
                </a:ln>
                <a:solidFill>
                  <a:srgbClr val="414042"/>
                </a:solidFill>
                <a:effectLst/>
                <a:uLnTx/>
                <a:uFill>
                  <a:solidFill>
                    <a:srgbClr val="0462C1"/>
                  </a:solidFill>
                </a:uFill>
                <a:latin typeface="Barlow" panose="00000500000000000000" pitchFamily="2" charset="0"/>
                <a:ea typeface="+mn-ea"/>
                <a:cs typeface="Calibri"/>
              </a:rPr>
              <a:t>. </a:t>
            </a:r>
            <a:r>
              <a:rPr lang="en-US" spc="-15">
                <a:solidFill>
                  <a:srgbClr val="414042"/>
                </a:solidFill>
                <a:uFill>
                  <a:solidFill>
                    <a:srgbClr val="0462C1"/>
                  </a:solidFill>
                </a:uFill>
                <a:latin typeface="Barlow" panose="00000500000000000000" pitchFamily="2" charset="0"/>
                <a:cs typeface="Calibri"/>
              </a:rPr>
              <a:t>Must apply </a:t>
            </a:r>
            <a:r>
              <a:rPr kumimoji="0" lang="en-US" b="0" i="0" u="none" strike="noStrike" kern="1200" cap="none" spc="-15" normalizeH="0" baseline="0" noProof="0">
                <a:ln>
                  <a:noFill/>
                </a:ln>
                <a:solidFill>
                  <a:srgbClr val="414042"/>
                </a:solidFill>
                <a:effectLst/>
                <a:uLnTx/>
                <a:uFill>
                  <a:solidFill>
                    <a:srgbClr val="0462C1"/>
                  </a:solidFill>
                </a:uFill>
                <a:latin typeface="Barlow" panose="00000500000000000000" pitchFamily="2" charset="0"/>
                <a:ea typeface="+mn-ea"/>
                <a:cs typeface="Calibri"/>
              </a:rPr>
              <a:t>through FAFSA and HESC (</a:t>
            </a:r>
            <a:r>
              <a:rPr kumimoji="0" lang="en-US" b="0" i="0" u="none" strike="noStrike" kern="1200" cap="none" spc="-15" normalizeH="0" baseline="0" noProof="0" err="1">
                <a:ln>
                  <a:noFill/>
                </a:ln>
                <a:solidFill>
                  <a:srgbClr val="414042"/>
                </a:solidFill>
                <a:effectLst/>
                <a:uLnTx/>
                <a:uFill>
                  <a:solidFill>
                    <a:srgbClr val="0462C1"/>
                  </a:solidFill>
                </a:uFill>
                <a:latin typeface="Barlow" panose="00000500000000000000" pitchFamily="2" charset="0"/>
                <a:ea typeface="+mn-ea"/>
                <a:cs typeface="Calibri"/>
              </a:rPr>
              <a:t>hesc</a:t>
            </a:r>
            <a:r>
              <a:rPr kumimoji="0" lang="en-US" b="0" i="0" u="none" strike="noStrike" kern="1200" cap="none" spc="-15" normalizeH="0" baseline="0" noProof="0">
                <a:ln>
                  <a:noFill/>
                </a:ln>
                <a:solidFill>
                  <a:srgbClr val="414042"/>
                </a:solidFill>
                <a:effectLst/>
                <a:uLnTx/>
                <a:uFill>
                  <a:solidFill>
                    <a:srgbClr val="0462C1"/>
                  </a:solidFill>
                </a:uFill>
                <a:latin typeface="Barlow" panose="00000500000000000000" pitchFamily="2" charset="0"/>
                <a:ea typeface="+mn-ea"/>
                <a:cs typeface="Calibri"/>
              </a:rPr>
              <a:t>.</a:t>
            </a:r>
            <a:r>
              <a:rPr lang="en-US" spc="-15">
                <a:solidFill>
                  <a:srgbClr val="414042"/>
                </a:solidFill>
                <a:uFill>
                  <a:solidFill>
                    <a:srgbClr val="0462C1"/>
                  </a:solidFill>
                </a:uFill>
                <a:latin typeface="Barlow" panose="00000500000000000000" pitchFamily="2" charset="0"/>
                <a:cs typeface="Calibri"/>
              </a:rPr>
              <a:t>ny.gov)</a:t>
            </a:r>
            <a:r>
              <a:rPr kumimoji="0" lang="en-US" b="0" i="0" u="none" strike="noStrike" kern="1200" cap="none" spc="-15" normalizeH="0" baseline="0" noProof="0">
                <a:ln>
                  <a:noFill/>
                </a:ln>
                <a:solidFill>
                  <a:srgbClr val="414042"/>
                </a:solidFill>
                <a:effectLst/>
                <a:uLnTx/>
                <a:uFill>
                  <a:solidFill>
                    <a:srgbClr val="0462C1"/>
                  </a:solidFill>
                </a:uFill>
                <a:latin typeface="Barlow" panose="00000500000000000000" pitchFamily="2" charset="0"/>
                <a:ea typeface="+mn-ea"/>
                <a:cs typeface="Calibri"/>
              </a:rPr>
              <a:t>.</a:t>
            </a:r>
          </a:p>
          <a:p>
            <a:pPr marL="182880" marR="5080" lvl="0" indent="-173736" algn="l" defTabSz="914400" rtl="0" eaLnBrk="1" fontAlgn="auto" latinLnBrk="0" hangingPunct="1">
              <a:spcAft>
                <a:spcPts val="600"/>
              </a:spcAft>
              <a:buClrTx/>
              <a:buSzTx/>
              <a:buFont typeface="Arial" panose="020B0604020202020204" pitchFamily="34" charset="0"/>
              <a:buChar char="•"/>
              <a:tabLst>
                <a:tab pos="185420" algn="l"/>
              </a:tabLst>
              <a:defRPr/>
            </a:pPr>
            <a:r>
              <a:rPr lang="en-US" sz="2000" b="1" spc="-15">
                <a:solidFill>
                  <a:srgbClr val="414042"/>
                </a:solidFill>
                <a:latin typeface="Barlow" panose="00000500000000000000" pitchFamily="2" charset="0"/>
                <a:cs typeface="Calibri"/>
              </a:rPr>
              <a:t>NYS Excelsior Scholarship Award:</a:t>
            </a:r>
            <a:r>
              <a:rPr lang="en-US" sz="2000" spc="-15">
                <a:solidFill>
                  <a:srgbClr val="414042"/>
                </a:solidFill>
                <a:latin typeface="Barlow" panose="00000500000000000000" pitchFamily="2" charset="0"/>
                <a:cs typeface="Calibri"/>
              </a:rPr>
              <a:t> </a:t>
            </a:r>
          </a:p>
          <a:p>
            <a:pPr marL="812165" marR="5080" lvl="1" indent="-342900">
              <a:spcAft>
                <a:spcPts val="600"/>
              </a:spcAft>
              <a:buFont typeface="Barlow" panose="00000500000000000000" pitchFamily="2" charset="0"/>
              <a:buChar char="‐"/>
              <a:tabLst>
                <a:tab pos="185420" algn="l"/>
              </a:tabLst>
              <a:defRPr/>
            </a:pPr>
            <a:r>
              <a:rPr kumimoji="0" lang="en-US" b="0" i="0" u="none" strike="noStrike" kern="1200" cap="none" spc="-15" normalizeH="0" baseline="0" noProof="0">
                <a:ln>
                  <a:noFill/>
                </a:ln>
                <a:solidFill>
                  <a:srgbClr val="414042"/>
                </a:solidFill>
                <a:effectLst/>
                <a:uLnTx/>
                <a:uFillTx/>
                <a:latin typeface="Barlow" panose="00000500000000000000" pitchFamily="2" charset="0"/>
                <a:ea typeface="+mn-ea"/>
                <a:cs typeface="Calibri"/>
              </a:rPr>
              <a:t>Can receive </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up</a:t>
            </a:r>
            <a:r>
              <a:rPr kumimoji="0" lang="en-US" b="0" i="0" u="none" strike="noStrike" kern="1200" cap="none" spc="-15"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10" normalizeH="0" baseline="0" noProof="0">
                <a:ln>
                  <a:noFill/>
                </a:ln>
                <a:solidFill>
                  <a:srgbClr val="414042"/>
                </a:solidFill>
                <a:effectLst/>
                <a:uLnTx/>
                <a:uFillTx/>
                <a:latin typeface="Barlow" panose="00000500000000000000" pitchFamily="2" charset="0"/>
                <a:ea typeface="+mn-ea"/>
                <a:cs typeface="Calibri"/>
              </a:rPr>
              <a:t>to</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10" normalizeH="0" baseline="0" noProof="0">
                <a:ln>
                  <a:noFill/>
                </a:ln>
                <a:solidFill>
                  <a:srgbClr val="414042"/>
                </a:solidFill>
                <a:effectLst/>
                <a:uLnTx/>
                <a:uFillTx/>
                <a:latin typeface="Barlow" panose="00000500000000000000" pitchFamily="2" charset="0"/>
                <a:ea typeface="+mn-ea"/>
                <a:cs typeface="Calibri"/>
              </a:rPr>
              <a:t>the full tuition costs</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10" normalizeH="0" baseline="0" noProof="0">
                <a:ln>
                  <a:noFill/>
                </a:ln>
                <a:solidFill>
                  <a:srgbClr val="414042"/>
                </a:solidFill>
                <a:effectLst/>
                <a:uLnTx/>
                <a:uFillTx/>
                <a:latin typeface="Barlow" panose="00000500000000000000" pitchFamily="2" charset="0"/>
                <a:ea typeface="+mn-ea"/>
                <a:cs typeface="Calibri"/>
              </a:rPr>
              <a:t>not</a:t>
            </a:r>
            <a:r>
              <a:rPr kumimoji="0" lang="en-US" b="0" i="0" u="none" strike="noStrike" kern="1200" cap="none" spc="10"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15" normalizeH="0" baseline="0" noProof="0">
                <a:ln>
                  <a:noFill/>
                </a:ln>
                <a:solidFill>
                  <a:srgbClr val="414042"/>
                </a:solidFill>
                <a:effectLst/>
                <a:uLnTx/>
                <a:uFillTx/>
                <a:latin typeface="Barlow" panose="00000500000000000000" pitchFamily="2" charset="0"/>
                <a:ea typeface="+mn-ea"/>
                <a:cs typeface="Calibri"/>
              </a:rPr>
              <a:t>covered</a:t>
            </a:r>
            <a:r>
              <a:rPr kumimoji="0" lang="en-US" b="0" i="0" u="none" strike="noStrike" kern="1200" cap="none" spc="35"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10" normalizeH="0" baseline="0" noProof="0">
                <a:ln>
                  <a:noFill/>
                </a:ln>
                <a:solidFill>
                  <a:srgbClr val="414042"/>
                </a:solidFill>
                <a:effectLst/>
                <a:uLnTx/>
                <a:uFillTx/>
                <a:latin typeface="Barlow" panose="00000500000000000000" pitchFamily="2" charset="0"/>
                <a:ea typeface="+mn-ea"/>
                <a:cs typeface="Calibri"/>
              </a:rPr>
              <a:t>by</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other</a:t>
            </a:r>
            <a:r>
              <a:rPr kumimoji="0" lang="en-US" b="0" i="0" u="none" strike="noStrike" kern="1200" cap="none" spc="10"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0" normalizeH="0" baseline="0" noProof="0">
                <a:ln>
                  <a:noFill/>
                </a:ln>
                <a:solidFill>
                  <a:srgbClr val="414042"/>
                </a:solidFill>
                <a:effectLst/>
                <a:uLnTx/>
                <a:uFillTx/>
                <a:latin typeface="Barlow" panose="00000500000000000000" pitchFamily="2" charset="0"/>
                <a:ea typeface="+mn-ea"/>
                <a:cs typeface="Calibri"/>
              </a:rPr>
              <a:t>aid</a:t>
            </a:r>
            <a:r>
              <a:rPr kumimoji="0" lang="en-US" b="0" i="0" u="none" strike="noStrike" kern="1200" cap="none" spc="-10"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15" normalizeH="0" baseline="0" noProof="0">
                <a:ln>
                  <a:noFill/>
                </a:ln>
                <a:solidFill>
                  <a:srgbClr val="414042"/>
                </a:solidFill>
                <a:effectLst/>
                <a:uLnTx/>
                <a:uFillTx/>
                <a:latin typeface="Barlow" panose="00000500000000000000" pitchFamily="2" charset="0"/>
                <a:ea typeface="+mn-ea"/>
                <a:cs typeface="Calibri"/>
              </a:rPr>
              <a:t>programs</a:t>
            </a:r>
            <a:r>
              <a:rPr kumimoji="0" lang="en-US" b="0" i="0" u="none" strike="noStrike" kern="1200" cap="none" spc="20"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20" normalizeH="0" baseline="0" noProof="0">
                <a:ln>
                  <a:noFill/>
                </a:ln>
                <a:solidFill>
                  <a:srgbClr val="414042"/>
                </a:solidFill>
                <a:effectLst/>
                <a:uLnTx/>
                <a:uFillTx/>
                <a:latin typeface="Barlow" panose="00000500000000000000" pitchFamily="2" charset="0"/>
                <a:ea typeface="+mn-ea"/>
                <a:cs typeface="Calibri"/>
              </a:rPr>
              <a:t>for eligible</a:t>
            </a:r>
            <a:r>
              <a:rPr kumimoji="0" lang="en-US" b="0" i="0" u="none" strike="noStrike" kern="1200" cap="none" spc="-15"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students</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10" normalizeH="0" baseline="0" noProof="0">
                <a:ln>
                  <a:noFill/>
                </a:ln>
                <a:solidFill>
                  <a:srgbClr val="414042"/>
                </a:solidFill>
                <a:effectLst/>
                <a:uLnTx/>
                <a:uFillTx/>
                <a:latin typeface="Barlow" panose="00000500000000000000" pitchFamily="2" charset="0"/>
                <a:ea typeface="+mn-ea"/>
                <a:cs typeface="Calibri"/>
              </a:rPr>
              <a:t>attending</a:t>
            </a:r>
            <a:r>
              <a:rPr kumimoji="0" lang="en-US" b="0" i="0" u="none" strike="noStrike" kern="1200" cap="none" spc="0"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CUNY</a:t>
            </a:r>
            <a:r>
              <a:rPr kumimoji="0" lang="en-US" b="0" i="0" u="none" strike="noStrike" kern="1200" cap="none" spc="25"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or</a:t>
            </a:r>
            <a:r>
              <a:rPr kumimoji="0" lang="en-US" b="0" i="0" u="none" strike="noStrike" kern="1200" cap="none" spc="40"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10" normalizeH="0" baseline="0" noProof="0">
                <a:ln>
                  <a:noFill/>
                </a:ln>
                <a:solidFill>
                  <a:srgbClr val="414042"/>
                </a:solidFill>
                <a:effectLst/>
                <a:uLnTx/>
                <a:uFillTx/>
                <a:latin typeface="Barlow" panose="00000500000000000000" pitchFamily="2" charset="0"/>
                <a:ea typeface="+mn-ea"/>
                <a:cs typeface="Calibri"/>
              </a:rPr>
              <a:t>SUNY</a:t>
            </a:r>
            <a:r>
              <a:rPr kumimoji="0" lang="en-US" b="0" i="0" u="none" strike="noStrike" kern="1200" cap="none" spc="30"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schools. Household income must be &lt;$125,000. Recipients</a:t>
            </a:r>
            <a:r>
              <a:rPr kumimoji="0" lang="en-US" b="0" i="0" u="none" strike="noStrike" kern="1200" cap="none" spc="15"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must</a:t>
            </a:r>
            <a:r>
              <a:rPr kumimoji="0" lang="en-US" b="0" i="0" u="none" strike="noStrike" kern="1200" cap="none" spc="30"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10" normalizeH="0" baseline="0" noProof="0">
                <a:ln>
                  <a:noFill/>
                </a:ln>
                <a:solidFill>
                  <a:srgbClr val="414042"/>
                </a:solidFill>
                <a:effectLst/>
                <a:uLnTx/>
                <a:uFillTx/>
                <a:latin typeface="Barlow" panose="00000500000000000000" pitchFamily="2" charset="0"/>
                <a:ea typeface="+mn-ea"/>
                <a:cs typeface="Calibri"/>
              </a:rPr>
              <a:t>agree</a:t>
            </a:r>
            <a:r>
              <a:rPr kumimoji="0" lang="en-US" b="0" i="0" u="none" strike="noStrike" kern="1200" cap="none" spc="40"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to</a:t>
            </a:r>
            <a:r>
              <a:rPr kumimoji="0" lang="en-US" b="0" i="0" u="none" strike="noStrike" kern="1200" cap="none" spc="20"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live</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and</a:t>
            </a:r>
            <a:r>
              <a:rPr kumimoji="0" lang="en-US" b="0" i="0" u="none" strike="noStrike" kern="1200" cap="none" spc="30"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10" normalizeH="0" baseline="0" noProof="0">
                <a:ln>
                  <a:noFill/>
                </a:ln>
                <a:solidFill>
                  <a:srgbClr val="414042"/>
                </a:solidFill>
                <a:effectLst/>
                <a:uLnTx/>
                <a:uFillTx/>
                <a:latin typeface="Barlow" panose="00000500000000000000" pitchFamily="2" charset="0"/>
                <a:ea typeface="+mn-ea"/>
                <a:cs typeface="Calibri"/>
              </a:rPr>
              <a:t>work</a:t>
            </a:r>
            <a:r>
              <a:rPr kumimoji="0" lang="en-US" b="0" i="0" u="none" strike="noStrike" kern="1200" cap="none" spc="45"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in</a:t>
            </a:r>
            <a:r>
              <a:rPr kumimoji="0" lang="en-US" b="0" i="0" u="none" strike="noStrike" kern="1200" cap="none" spc="10" normalizeH="0" baseline="0" noProof="0">
                <a:ln>
                  <a:noFill/>
                </a:ln>
                <a:solidFill>
                  <a:srgbClr val="414042"/>
                </a:solidFill>
                <a:effectLst/>
                <a:uLnTx/>
                <a:uFillTx/>
                <a:latin typeface="Barlow" panose="00000500000000000000" pitchFamily="2" charset="0"/>
                <a:ea typeface="+mn-ea"/>
                <a:cs typeface="Calibri"/>
              </a:rPr>
              <a:t> </a:t>
            </a:r>
            <a:r>
              <a:rPr kumimoji="0" lang="en-US" b="0" i="0" u="none" strike="noStrike" kern="1200" cap="none" spc="-5" normalizeH="0" baseline="0" noProof="0">
                <a:ln>
                  <a:noFill/>
                </a:ln>
                <a:solidFill>
                  <a:srgbClr val="414042"/>
                </a:solidFill>
                <a:effectLst/>
                <a:uLnTx/>
                <a:uFillTx/>
                <a:latin typeface="Barlow" panose="00000500000000000000" pitchFamily="2" charset="0"/>
                <a:ea typeface="+mn-ea"/>
                <a:cs typeface="Calibri"/>
              </a:rPr>
              <a:t>NY.</a:t>
            </a:r>
            <a:endParaRPr lang="en-US" sz="2100">
              <a:solidFill>
                <a:srgbClr val="414042"/>
              </a:solidFill>
              <a:latin typeface="Barlow"/>
            </a:endParaRPr>
          </a:p>
        </p:txBody>
      </p:sp>
      <p:sp>
        <p:nvSpPr>
          <p:cNvPr id="4" name="Slide Number Placeholder 3">
            <a:extLst>
              <a:ext uri="{FF2B5EF4-FFF2-40B4-BE49-F238E27FC236}">
                <a16:creationId xmlns:a16="http://schemas.microsoft.com/office/drawing/2014/main" id="{CB457DB5-B1F9-4D9A-B215-46B576193059}"/>
              </a:ext>
            </a:extLst>
          </p:cNvPr>
          <p:cNvSpPr>
            <a:spLocks noGrp="1"/>
          </p:cNvSpPr>
          <p:nvPr>
            <p:ph type="sldNum" sz="quarter" idx="12"/>
          </p:nvPr>
        </p:nvSpPr>
        <p:spPr/>
        <p:txBody>
          <a:bodyPr/>
          <a:lstStyle/>
          <a:p>
            <a:pPr>
              <a:defRPr/>
            </a:pPr>
            <a:fld id="{E97B734B-BE99-4B13-8B3B-73BDADC290B3}" type="slidenum">
              <a:rPr lang="en-US" smtClean="0"/>
              <a:pPr>
                <a:defRPr/>
              </a:pPr>
              <a:t>21</a:t>
            </a:fld>
            <a:endParaRPr lang="en-US"/>
          </a:p>
        </p:txBody>
      </p:sp>
    </p:spTree>
    <p:extLst>
      <p:ext uri="{BB962C8B-B14F-4D97-AF65-F5344CB8AC3E}">
        <p14:creationId xmlns:p14="http://schemas.microsoft.com/office/powerpoint/2010/main" val="25909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2" y="982454"/>
            <a:ext cx="7867648" cy="428322"/>
          </a:xfrm>
          <a:prstGeom prst="rect">
            <a:avLst/>
          </a:prstGeom>
        </p:spPr>
        <p:txBody>
          <a:bodyPr vert="horz" wrap="square" lIns="0" tIns="12700" rIns="0" bIns="0" rtlCol="0">
            <a:spAutoFit/>
          </a:bodyPr>
          <a:lstStyle/>
          <a:p>
            <a:pPr marL="12700">
              <a:spcBef>
                <a:spcPts val="100"/>
              </a:spcBef>
            </a:pPr>
            <a:r>
              <a:rPr lang="en-US" sz="3000" spc="-20">
                <a:solidFill>
                  <a:srgbClr val="414042"/>
                </a:solidFill>
                <a:latin typeface="Barlow"/>
                <a:cs typeface="Barlow"/>
              </a:rPr>
              <a:t>Institutional Aid </a:t>
            </a:r>
            <a:endParaRPr sz="3000">
              <a:latin typeface="Barlow"/>
              <a:cs typeface="Barlow"/>
            </a:endParaRPr>
          </a:p>
        </p:txBody>
      </p:sp>
      <p:sp>
        <p:nvSpPr>
          <p:cNvPr id="3" name="object 3"/>
          <p:cNvSpPr txBox="1"/>
          <p:nvPr/>
        </p:nvSpPr>
        <p:spPr>
          <a:xfrm>
            <a:off x="612142" y="1679803"/>
            <a:ext cx="7463155" cy="3375283"/>
          </a:xfrm>
          <a:prstGeom prst="rect">
            <a:avLst/>
          </a:prstGeom>
        </p:spPr>
        <p:txBody>
          <a:bodyPr vert="horz" wrap="square" lIns="0" tIns="12700" rIns="0" bIns="0" rtlCol="0">
            <a:spAutoFit/>
          </a:bodyPr>
          <a:lstStyle/>
          <a:p>
            <a:pPr marL="184785" indent="-172720">
              <a:spcBef>
                <a:spcPts val="600"/>
              </a:spcBef>
              <a:spcAft>
                <a:spcPts val="600"/>
              </a:spcAft>
              <a:buFont typeface="Arial"/>
              <a:buChar char="•"/>
              <a:tabLst>
                <a:tab pos="185420" algn="l"/>
              </a:tabLst>
            </a:pPr>
            <a:r>
              <a:rPr lang="en-US" sz="2000">
                <a:solidFill>
                  <a:srgbClr val="414042"/>
                </a:solidFill>
                <a:latin typeface="Barlow"/>
                <a:cs typeface="Barlow"/>
              </a:rPr>
              <a:t>Colleges and universities have their own scholarships or other forms of aid.</a:t>
            </a:r>
          </a:p>
          <a:p>
            <a:pPr marL="184785" indent="-172720">
              <a:spcBef>
                <a:spcPts val="600"/>
              </a:spcBef>
              <a:spcAft>
                <a:spcPts val="600"/>
              </a:spcAft>
              <a:buFont typeface="Arial"/>
              <a:buChar char="•"/>
              <a:tabLst>
                <a:tab pos="185420" algn="l"/>
              </a:tabLst>
            </a:pPr>
            <a:r>
              <a:rPr lang="en-US" sz="2000">
                <a:solidFill>
                  <a:srgbClr val="414042"/>
                </a:solidFill>
                <a:latin typeface="Barlow"/>
                <a:cs typeface="Barlow"/>
              </a:rPr>
              <a:t>Students may need to meet certain criteria and maintain a specific GPA. </a:t>
            </a:r>
          </a:p>
          <a:p>
            <a:pPr marL="184785" indent="-172720">
              <a:spcBef>
                <a:spcPts val="600"/>
              </a:spcBef>
              <a:spcAft>
                <a:spcPts val="600"/>
              </a:spcAft>
              <a:buFont typeface="Arial"/>
              <a:buChar char="•"/>
              <a:tabLst>
                <a:tab pos="185420" algn="l"/>
              </a:tabLst>
            </a:pPr>
            <a:r>
              <a:rPr lang="en-US" sz="2000">
                <a:solidFill>
                  <a:srgbClr val="414042"/>
                </a:solidFill>
                <a:latin typeface="Barlow"/>
                <a:cs typeface="Barlow"/>
              </a:rPr>
              <a:t>They may also have “discretionary aid,” which they can grant to </a:t>
            </a:r>
            <a:r>
              <a:rPr lang="en-US" sz="2000">
                <a:solidFill>
                  <a:srgbClr val="414042"/>
                </a:solidFill>
                <a:latin typeface="Barlow"/>
              </a:rPr>
              <a:t>students with </a:t>
            </a:r>
            <a:r>
              <a:rPr lang="en-US" sz="2000">
                <a:solidFill>
                  <a:srgbClr val="414042"/>
                </a:solidFill>
                <a:latin typeface="Barlow"/>
                <a:cs typeface="Barlow"/>
              </a:rPr>
              <a:t>special circumstances.  </a:t>
            </a:r>
          </a:p>
          <a:p>
            <a:pPr marL="184785" indent="-172720">
              <a:spcBef>
                <a:spcPts val="600"/>
              </a:spcBef>
              <a:spcAft>
                <a:spcPts val="600"/>
              </a:spcAft>
              <a:buFont typeface="Arial"/>
              <a:buChar char="•"/>
              <a:tabLst>
                <a:tab pos="185420" algn="l"/>
              </a:tabLst>
            </a:pPr>
            <a:r>
              <a:rPr lang="en-US" sz="2000">
                <a:solidFill>
                  <a:srgbClr val="414042"/>
                </a:solidFill>
                <a:latin typeface="Barlow"/>
              </a:rPr>
              <a:t>Students must talk with the school’s financial aid office to see what they can do to lower the cost! All they can say is no. </a:t>
            </a:r>
          </a:p>
          <a:p>
            <a:pPr marL="12065">
              <a:spcBef>
                <a:spcPts val="300"/>
              </a:spcBef>
              <a:spcAft>
                <a:spcPts val="600"/>
              </a:spcAft>
              <a:tabLst>
                <a:tab pos="185420" algn="l"/>
              </a:tabLst>
            </a:pPr>
            <a:endParaRPr lang="en-US" sz="2100">
              <a:latin typeface="Barlow"/>
            </a:endParaRPr>
          </a:p>
        </p:txBody>
      </p:sp>
      <p:sp>
        <p:nvSpPr>
          <p:cNvPr id="4" name="Slide Number Placeholder 3">
            <a:extLst>
              <a:ext uri="{FF2B5EF4-FFF2-40B4-BE49-F238E27FC236}">
                <a16:creationId xmlns:a16="http://schemas.microsoft.com/office/drawing/2014/main" id="{5CA39404-CA4A-49E2-B922-C7F7725E557F}"/>
              </a:ext>
            </a:extLst>
          </p:cNvPr>
          <p:cNvSpPr>
            <a:spLocks noGrp="1"/>
          </p:cNvSpPr>
          <p:nvPr>
            <p:ph type="sldNum" sz="quarter" idx="12"/>
          </p:nvPr>
        </p:nvSpPr>
        <p:spPr/>
        <p:txBody>
          <a:bodyPr/>
          <a:lstStyle/>
          <a:p>
            <a:pPr>
              <a:defRPr/>
            </a:pPr>
            <a:fld id="{E97B734B-BE99-4B13-8B3B-73BDADC290B3}" type="slidenum">
              <a:rPr lang="en-US" smtClean="0"/>
              <a:pPr>
                <a:defRPr/>
              </a:pPr>
              <a:t>22</a:t>
            </a:fld>
            <a:endParaRPr lang="en-US"/>
          </a:p>
        </p:txBody>
      </p:sp>
    </p:spTree>
    <p:extLst>
      <p:ext uri="{BB962C8B-B14F-4D97-AF65-F5344CB8AC3E}">
        <p14:creationId xmlns:p14="http://schemas.microsoft.com/office/powerpoint/2010/main" val="1606299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2" y="875831"/>
            <a:ext cx="7867648" cy="428322"/>
          </a:xfrm>
          <a:prstGeom prst="rect">
            <a:avLst/>
          </a:prstGeom>
        </p:spPr>
        <p:txBody>
          <a:bodyPr vert="horz" wrap="square" lIns="0" tIns="12700" rIns="0" bIns="0" rtlCol="0">
            <a:spAutoFit/>
          </a:bodyPr>
          <a:lstStyle/>
          <a:p>
            <a:pPr marL="12700">
              <a:spcBef>
                <a:spcPts val="100"/>
              </a:spcBef>
            </a:pPr>
            <a:r>
              <a:rPr lang="en-US" sz="3000" spc="-20">
                <a:solidFill>
                  <a:srgbClr val="414042"/>
                </a:solidFill>
                <a:latin typeface="Barlow"/>
                <a:cs typeface="Barlow"/>
              </a:rPr>
              <a:t>Private Lenders (CAUTION) </a:t>
            </a:r>
            <a:endParaRPr sz="3000">
              <a:latin typeface="Barlow"/>
              <a:cs typeface="Barlow"/>
            </a:endParaRPr>
          </a:p>
        </p:txBody>
      </p:sp>
      <p:sp>
        <p:nvSpPr>
          <p:cNvPr id="3" name="object 3"/>
          <p:cNvSpPr txBox="1"/>
          <p:nvPr/>
        </p:nvSpPr>
        <p:spPr>
          <a:xfrm>
            <a:off x="612142" y="1600200"/>
            <a:ext cx="7463155" cy="4167808"/>
          </a:xfrm>
          <a:prstGeom prst="rect">
            <a:avLst/>
          </a:prstGeom>
        </p:spPr>
        <p:txBody>
          <a:bodyPr vert="horz" wrap="square" lIns="0" tIns="12700" rIns="0" bIns="0" rtlCol="0" anchor="t">
            <a:spAutoFit/>
          </a:bodyPr>
          <a:lstStyle/>
          <a:p>
            <a:pPr marL="184785" indent="-172720">
              <a:spcBef>
                <a:spcPts val="600"/>
              </a:spcBef>
              <a:spcAft>
                <a:spcPts val="600"/>
              </a:spcAft>
              <a:buFont typeface="Arial"/>
              <a:buChar char="•"/>
              <a:tabLst>
                <a:tab pos="185420" algn="l"/>
              </a:tabLst>
            </a:pPr>
            <a:r>
              <a:rPr lang="en-US" sz="2000">
                <a:solidFill>
                  <a:srgbClr val="414042"/>
                </a:solidFill>
                <a:latin typeface="Barlow"/>
                <a:cs typeface="Barlow"/>
              </a:rPr>
              <a:t>Schools are associated with private lenders that offer loans directly to students. </a:t>
            </a:r>
            <a:r>
              <a:rPr lang="en-US" sz="2000">
                <a:solidFill>
                  <a:srgbClr val="414042"/>
                </a:solidFill>
                <a:latin typeface="Barlow"/>
              </a:rPr>
              <a:t>Private lenders are banking or other for-profit institutions.</a:t>
            </a:r>
          </a:p>
          <a:p>
            <a:pPr marL="184785" indent="-172720">
              <a:spcBef>
                <a:spcPts val="600"/>
              </a:spcBef>
              <a:spcAft>
                <a:spcPts val="600"/>
              </a:spcAft>
              <a:buFont typeface="Arial"/>
              <a:buChar char="•"/>
              <a:tabLst>
                <a:tab pos="185420" algn="l"/>
              </a:tabLst>
            </a:pPr>
            <a:r>
              <a:rPr lang="en-US" sz="2000">
                <a:solidFill>
                  <a:srgbClr val="414042"/>
                </a:solidFill>
                <a:latin typeface="Barlow"/>
              </a:rPr>
              <a:t>A credit check will be required which means most younger borrowers will need a co-signer. </a:t>
            </a:r>
          </a:p>
          <a:p>
            <a:pPr marL="184785" indent="-172720">
              <a:spcBef>
                <a:spcPts val="600"/>
              </a:spcBef>
              <a:spcAft>
                <a:spcPts val="600"/>
              </a:spcAft>
              <a:buFont typeface="Arial"/>
              <a:buChar char="•"/>
              <a:tabLst>
                <a:tab pos="185420" algn="l"/>
              </a:tabLst>
            </a:pPr>
            <a:r>
              <a:rPr lang="en-US" sz="2000">
                <a:solidFill>
                  <a:srgbClr val="414042"/>
                </a:solidFill>
                <a:latin typeface="Barlow"/>
              </a:rPr>
              <a:t>Private loans tend to have higher interest rates than federal loans.</a:t>
            </a:r>
          </a:p>
          <a:p>
            <a:pPr marL="184785" indent="-172720">
              <a:spcBef>
                <a:spcPts val="600"/>
              </a:spcBef>
              <a:spcAft>
                <a:spcPts val="600"/>
              </a:spcAft>
              <a:buFont typeface="Arial"/>
              <a:buChar char="•"/>
              <a:tabLst>
                <a:tab pos="185420" algn="l"/>
              </a:tabLst>
            </a:pPr>
            <a:r>
              <a:rPr lang="en-US" sz="2000">
                <a:solidFill>
                  <a:srgbClr val="414042"/>
                </a:solidFill>
                <a:latin typeface="Barlow"/>
              </a:rPr>
              <a:t>Repayment is based on the size of the loan, interest rate and term. </a:t>
            </a:r>
          </a:p>
          <a:p>
            <a:pPr marL="184785" indent="-172720">
              <a:spcBef>
                <a:spcPts val="600"/>
              </a:spcBef>
              <a:spcAft>
                <a:spcPts val="600"/>
              </a:spcAft>
              <a:buFont typeface="Arial"/>
              <a:buChar char="•"/>
              <a:tabLst>
                <a:tab pos="185420" algn="l"/>
              </a:tabLst>
            </a:pPr>
            <a:r>
              <a:rPr lang="en-US" sz="2000">
                <a:solidFill>
                  <a:srgbClr val="414042"/>
                </a:solidFill>
                <a:latin typeface="Barlow"/>
              </a:rPr>
              <a:t>They offer limited repayment options and generally don’t qualify for forgiveness or discharge like federal loans. </a:t>
            </a:r>
          </a:p>
          <a:p>
            <a:pPr marL="184785" indent="-172720">
              <a:spcBef>
                <a:spcPts val="600"/>
              </a:spcBef>
              <a:spcAft>
                <a:spcPts val="600"/>
              </a:spcAft>
              <a:buFont typeface="Arial"/>
              <a:buChar char="•"/>
              <a:tabLst>
                <a:tab pos="185420" algn="l"/>
              </a:tabLst>
            </a:pPr>
            <a:r>
              <a:rPr lang="en-US" sz="2000">
                <a:solidFill>
                  <a:srgbClr val="414042"/>
                </a:solidFill>
                <a:latin typeface="Barlow"/>
              </a:rPr>
              <a:t>Co-signers are 100% responsible for the debt! If the borrower defaults, the co-signer defaults. </a:t>
            </a:r>
          </a:p>
        </p:txBody>
      </p:sp>
      <p:sp>
        <p:nvSpPr>
          <p:cNvPr id="4" name="Slide Number Placeholder 3">
            <a:extLst>
              <a:ext uri="{FF2B5EF4-FFF2-40B4-BE49-F238E27FC236}">
                <a16:creationId xmlns:a16="http://schemas.microsoft.com/office/drawing/2014/main" id="{9D94E93E-D0D1-4ED6-9729-B8A18A3D7344}"/>
              </a:ext>
            </a:extLst>
          </p:cNvPr>
          <p:cNvSpPr>
            <a:spLocks noGrp="1"/>
          </p:cNvSpPr>
          <p:nvPr>
            <p:ph type="sldNum" sz="quarter" idx="12"/>
          </p:nvPr>
        </p:nvSpPr>
        <p:spPr/>
        <p:txBody>
          <a:bodyPr/>
          <a:lstStyle/>
          <a:p>
            <a:pPr>
              <a:defRPr/>
            </a:pPr>
            <a:fld id="{E97B734B-BE99-4B13-8B3B-73BDADC290B3}" type="slidenum">
              <a:rPr lang="en-US" smtClean="0"/>
              <a:pPr>
                <a:defRPr/>
              </a:pPr>
              <a:t>23</a:t>
            </a:fld>
            <a:endParaRPr lang="en-US"/>
          </a:p>
        </p:txBody>
      </p:sp>
    </p:spTree>
    <p:extLst>
      <p:ext uri="{BB962C8B-B14F-4D97-AF65-F5344CB8AC3E}">
        <p14:creationId xmlns:p14="http://schemas.microsoft.com/office/powerpoint/2010/main" val="201589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2" y="982454"/>
            <a:ext cx="7867648" cy="428322"/>
          </a:xfrm>
          <a:prstGeom prst="rect">
            <a:avLst/>
          </a:prstGeom>
        </p:spPr>
        <p:txBody>
          <a:bodyPr vert="horz" wrap="square" lIns="0" tIns="12700" rIns="0" bIns="0" rtlCol="0">
            <a:spAutoFit/>
          </a:bodyPr>
          <a:lstStyle/>
          <a:p>
            <a:pPr marL="12700">
              <a:spcBef>
                <a:spcPts val="100"/>
              </a:spcBef>
            </a:pPr>
            <a:r>
              <a:rPr lang="en-US" sz="3000" spc="-20">
                <a:solidFill>
                  <a:srgbClr val="414042"/>
                </a:solidFill>
                <a:latin typeface="Barlow"/>
                <a:cs typeface="Barlow"/>
              </a:rPr>
              <a:t>Employers and Companies</a:t>
            </a:r>
            <a:endParaRPr sz="3000">
              <a:latin typeface="Barlow"/>
              <a:cs typeface="Barlow"/>
            </a:endParaRPr>
          </a:p>
        </p:txBody>
      </p:sp>
      <p:sp>
        <p:nvSpPr>
          <p:cNvPr id="5" name="object 3">
            <a:extLst>
              <a:ext uri="{FF2B5EF4-FFF2-40B4-BE49-F238E27FC236}">
                <a16:creationId xmlns:a16="http://schemas.microsoft.com/office/drawing/2014/main" id="{5EA33665-86AD-4D12-B605-F3B210284A35}"/>
              </a:ext>
            </a:extLst>
          </p:cNvPr>
          <p:cNvSpPr txBox="1"/>
          <p:nvPr/>
        </p:nvSpPr>
        <p:spPr>
          <a:xfrm>
            <a:off x="612142" y="1691640"/>
            <a:ext cx="7463155" cy="1090042"/>
          </a:xfrm>
          <a:prstGeom prst="rect">
            <a:avLst/>
          </a:prstGeom>
        </p:spPr>
        <p:txBody>
          <a:bodyPr vert="horz" wrap="square" lIns="0" tIns="12700" rIns="0" bIns="0" rtlCol="0">
            <a:spAutoFit/>
          </a:bodyPr>
          <a:lstStyle/>
          <a:p>
            <a:pPr marL="184785" indent="-172720">
              <a:spcBef>
                <a:spcPts val="600"/>
              </a:spcBef>
              <a:spcAft>
                <a:spcPts val="600"/>
              </a:spcAft>
              <a:buFont typeface="Arial"/>
              <a:buChar char="•"/>
              <a:tabLst>
                <a:tab pos="185420" algn="l"/>
              </a:tabLst>
            </a:pPr>
            <a:r>
              <a:rPr lang="en-US" sz="2000">
                <a:solidFill>
                  <a:srgbClr val="414042"/>
                </a:solidFill>
                <a:latin typeface="Barlow"/>
                <a:cs typeface="Barlow"/>
              </a:rPr>
              <a:t>More companies are willing to help pay for college as a benefit.</a:t>
            </a:r>
          </a:p>
          <a:p>
            <a:pPr marL="184785" indent="-172720">
              <a:spcBef>
                <a:spcPts val="600"/>
              </a:spcBef>
              <a:spcAft>
                <a:spcPts val="600"/>
              </a:spcAft>
              <a:buFont typeface="Arial"/>
              <a:buChar char="•"/>
              <a:tabLst>
                <a:tab pos="185420" algn="l"/>
              </a:tabLst>
            </a:pPr>
            <a:r>
              <a:rPr lang="en-US" sz="2000">
                <a:solidFill>
                  <a:srgbClr val="414042"/>
                </a:solidFill>
                <a:latin typeface="Barlow"/>
              </a:rPr>
              <a:t>Many union jobs will have an education benefit where employees can get an entire degree paid for at a public institution!  </a:t>
            </a:r>
          </a:p>
        </p:txBody>
      </p:sp>
      <p:sp>
        <p:nvSpPr>
          <p:cNvPr id="3" name="Slide Number Placeholder 2">
            <a:extLst>
              <a:ext uri="{FF2B5EF4-FFF2-40B4-BE49-F238E27FC236}">
                <a16:creationId xmlns:a16="http://schemas.microsoft.com/office/drawing/2014/main" id="{ECF6C326-F47C-4964-8324-793437B8D0A1}"/>
              </a:ext>
            </a:extLst>
          </p:cNvPr>
          <p:cNvSpPr>
            <a:spLocks noGrp="1"/>
          </p:cNvSpPr>
          <p:nvPr>
            <p:ph type="sldNum" sz="quarter" idx="12"/>
          </p:nvPr>
        </p:nvSpPr>
        <p:spPr/>
        <p:txBody>
          <a:bodyPr/>
          <a:lstStyle/>
          <a:p>
            <a:pPr>
              <a:defRPr/>
            </a:pPr>
            <a:fld id="{E97B734B-BE99-4B13-8B3B-73BDADC290B3}" type="slidenum">
              <a:rPr lang="en-US" smtClean="0"/>
              <a:pPr>
                <a:defRPr/>
              </a:pPr>
              <a:t>24</a:t>
            </a:fld>
            <a:endParaRPr lang="en-US"/>
          </a:p>
        </p:txBody>
      </p:sp>
    </p:spTree>
    <p:extLst>
      <p:ext uri="{BB962C8B-B14F-4D97-AF65-F5344CB8AC3E}">
        <p14:creationId xmlns:p14="http://schemas.microsoft.com/office/powerpoint/2010/main" val="107168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2" y="927950"/>
            <a:ext cx="7867648" cy="1259319"/>
          </a:xfrm>
          <a:prstGeom prst="rect">
            <a:avLst/>
          </a:prstGeom>
        </p:spPr>
        <p:txBody>
          <a:bodyPr vert="horz" wrap="square" lIns="0" tIns="12700" rIns="0" bIns="0" rtlCol="0">
            <a:spAutoFit/>
          </a:bodyPr>
          <a:lstStyle/>
          <a:p>
            <a:pPr marL="12700">
              <a:spcBef>
                <a:spcPts val="100"/>
              </a:spcBef>
            </a:pPr>
            <a:r>
              <a:rPr lang="en-US" sz="3000" spc="-20">
                <a:solidFill>
                  <a:srgbClr val="414042"/>
                </a:solidFill>
                <a:latin typeface="Barlow"/>
                <a:cs typeface="Barlow"/>
              </a:rPr>
              <a:t>Private foundations, professional and service organizations</a:t>
            </a:r>
            <a:br>
              <a:rPr lang="en-US" sz="3000" spc="-20">
                <a:solidFill>
                  <a:srgbClr val="414042"/>
                </a:solidFill>
                <a:latin typeface="Barlow"/>
                <a:cs typeface="Barlow"/>
              </a:rPr>
            </a:br>
            <a:endParaRPr lang="en-US" sz="3000">
              <a:latin typeface="Barlow"/>
              <a:cs typeface="Barlow"/>
            </a:endParaRPr>
          </a:p>
        </p:txBody>
      </p:sp>
      <p:sp>
        <p:nvSpPr>
          <p:cNvPr id="5" name="object 3">
            <a:extLst>
              <a:ext uri="{FF2B5EF4-FFF2-40B4-BE49-F238E27FC236}">
                <a16:creationId xmlns:a16="http://schemas.microsoft.com/office/drawing/2014/main" id="{5EA33665-86AD-4D12-B605-F3B210284A35}"/>
              </a:ext>
            </a:extLst>
          </p:cNvPr>
          <p:cNvSpPr txBox="1"/>
          <p:nvPr/>
        </p:nvSpPr>
        <p:spPr>
          <a:xfrm>
            <a:off x="612142" y="2095500"/>
            <a:ext cx="7463155" cy="2167260"/>
          </a:xfrm>
          <a:prstGeom prst="rect">
            <a:avLst/>
          </a:prstGeom>
        </p:spPr>
        <p:txBody>
          <a:bodyPr vert="horz" wrap="square" lIns="0" tIns="12700" rIns="0" bIns="0" rtlCol="0">
            <a:spAutoFit/>
          </a:bodyPr>
          <a:lstStyle/>
          <a:p>
            <a:pPr marL="184785" indent="-172720">
              <a:spcBef>
                <a:spcPts val="600"/>
              </a:spcBef>
              <a:spcAft>
                <a:spcPts val="600"/>
              </a:spcAft>
              <a:buFont typeface="Arial"/>
              <a:buChar char="•"/>
              <a:tabLst>
                <a:tab pos="185420" algn="l"/>
              </a:tabLst>
            </a:pPr>
            <a:r>
              <a:rPr kumimoji="0" lang="en-US" sz="2000" b="0" i="0" u="none" strike="noStrike" kern="1200" cap="none" spc="-15" normalizeH="0" baseline="0" noProof="0">
                <a:ln>
                  <a:noFill/>
                </a:ln>
                <a:solidFill>
                  <a:srgbClr val="414042"/>
                </a:solidFill>
                <a:effectLst/>
                <a:uLnTx/>
                <a:uFill>
                  <a:solidFill>
                    <a:srgbClr val="0462C1"/>
                  </a:solidFill>
                </a:uFill>
                <a:latin typeface="Barlow" panose="00000500000000000000" pitchFamily="2" charset="0"/>
                <a:cs typeface="Calibri"/>
              </a:rPr>
              <a:t>There </a:t>
            </a:r>
            <a:r>
              <a:rPr lang="en-US" sz="2000" strike="noStrike" spc="-15" baseline="0">
                <a:solidFill>
                  <a:srgbClr val="414042"/>
                </a:solidFill>
                <a:uFill>
                  <a:solidFill>
                    <a:srgbClr val="0462C1"/>
                  </a:solidFill>
                </a:uFill>
                <a:latin typeface="Barlow" panose="00000500000000000000" pitchFamily="2" charset="0"/>
                <a:cs typeface="Calibri"/>
              </a:rPr>
              <a:t>are</a:t>
            </a:r>
            <a:r>
              <a:rPr kumimoji="0" lang="en-US" sz="2000" b="0" i="0" u="none" kern="1200" cap="none" spc="-15" normalizeH="0" noProof="0">
                <a:ln>
                  <a:noFill/>
                </a:ln>
                <a:solidFill>
                  <a:srgbClr val="414042"/>
                </a:solidFill>
                <a:effectLst/>
                <a:uLnTx/>
                <a:uFill>
                  <a:solidFill>
                    <a:srgbClr val="0462C1"/>
                  </a:solidFill>
                </a:uFill>
                <a:latin typeface="Barlow" panose="00000500000000000000" pitchFamily="2" charset="0"/>
                <a:cs typeface="Calibri"/>
              </a:rPr>
              <a:t> </a:t>
            </a:r>
            <a:r>
              <a:rPr kumimoji="0" lang="en-US" sz="2000" b="0" i="0" u="none" strike="noStrike" kern="1200" cap="none" spc="-15" normalizeH="0" baseline="0" noProof="0">
                <a:ln>
                  <a:noFill/>
                </a:ln>
                <a:solidFill>
                  <a:srgbClr val="414042"/>
                </a:solidFill>
                <a:effectLst/>
                <a:uLnTx/>
                <a:uFill>
                  <a:solidFill>
                    <a:srgbClr val="0462C1"/>
                  </a:solidFill>
                </a:uFill>
                <a:latin typeface="Barlow" panose="00000500000000000000" pitchFamily="2" charset="0"/>
                <a:cs typeface="Calibri"/>
              </a:rPr>
              <a:t>a wide array of private scholarships available for students</a:t>
            </a:r>
            <a:r>
              <a:rPr lang="en-US" sz="2000" spc="-15">
                <a:solidFill>
                  <a:srgbClr val="414042"/>
                </a:solidFill>
                <a:uFill>
                  <a:solidFill>
                    <a:srgbClr val="0462C1"/>
                  </a:solidFill>
                </a:uFill>
                <a:latin typeface="Barlow" panose="00000500000000000000" pitchFamily="2" charset="0"/>
                <a:cs typeface="Calibri"/>
              </a:rPr>
              <a:t> via private foundations and professional organizations. </a:t>
            </a:r>
          </a:p>
          <a:p>
            <a:pPr marL="184785" indent="-172720">
              <a:spcBef>
                <a:spcPts val="600"/>
              </a:spcBef>
              <a:spcAft>
                <a:spcPts val="600"/>
              </a:spcAft>
              <a:buFont typeface="Arial"/>
              <a:buChar char="•"/>
              <a:tabLst>
                <a:tab pos="185420" algn="l"/>
              </a:tabLst>
            </a:pPr>
            <a:r>
              <a:rPr kumimoji="0" lang="en-US" sz="2000" b="0" i="0" u="none" strike="noStrike" kern="1200" cap="none" spc="-15" normalizeH="0" baseline="0" noProof="0" err="1">
                <a:ln>
                  <a:noFill/>
                </a:ln>
                <a:solidFill>
                  <a:srgbClr val="414042"/>
                </a:solidFill>
                <a:effectLst/>
                <a:uLnTx/>
                <a:uFill>
                  <a:solidFill>
                    <a:srgbClr val="0462C1"/>
                  </a:solidFill>
                </a:uFill>
                <a:latin typeface="Barlow" panose="00000500000000000000" pitchFamily="2" charset="0"/>
                <a:cs typeface="Calibri"/>
              </a:rPr>
              <a:t>Fas</a:t>
            </a:r>
            <a:r>
              <a:rPr lang="en-US" sz="2000" spc="-15">
                <a:solidFill>
                  <a:srgbClr val="414042"/>
                </a:solidFill>
                <a:uFill>
                  <a:solidFill>
                    <a:srgbClr val="0462C1"/>
                  </a:solidFill>
                </a:uFill>
                <a:latin typeface="Barlow" panose="00000500000000000000" pitchFamily="2" charset="0"/>
                <a:cs typeface="Calibri"/>
              </a:rPr>
              <a:t>tWeb.com is the largest private scholarship database online.</a:t>
            </a:r>
            <a:endParaRPr kumimoji="0" lang="en-US" sz="2000" b="0" i="0" u="none" strike="noStrike" kern="1200" cap="none" spc="-15" normalizeH="0" baseline="0" noProof="0">
              <a:ln>
                <a:noFill/>
              </a:ln>
              <a:solidFill>
                <a:srgbClr val="414042"/>
              </a:solidFill>
              <a:effectLst/>
              <a:uLnTx/>
              <a:uFill>
                <a:solidFill>
                  <a:srgbClr val="0462C1"/>
                </a:solidFill>
              </a:uFill>
              <a:latin typeface="Barlow" panose="00000500000000000000" pitchFamily="2" charset="0"/>
              <a:cs typeface="Calibri"/>
            </a:endParaRPr>
          </a:p>
          <a:p>
            <a:pPr marL="184785" indent="-172720">
              <a:spcBef>
                <a:spcPts val="600"/>
              </a:spcBef>
              <a:spcAft>
                <a:spcPts val="600"/>
              </a:spcAft>
              <a:buFont typeface="Arial"/>
              <a:buChar char="•"/>
              <a:tabLst>
                <a:tab pos="185420" algn="l"/>
              </a:tabLst>
            </a:pPr>
            <a:r>
              <a:rPr lang="en-US" sz="2000" spc="-15">
                <a:solidFill>
                  <a:srgbClr val="414042"/>
                </a:solidFill>
                <a:uFill>
                  <a:solidFill>
                    <a:srgbClr val="0462C1"/>
                  </a:solidFill>
                </a:uFill>
                <a:latin typeface="Barlow" panose="00000500000000000000" pitchFamily="2" charset="0"/>
                <a:cs typeface="Calibri"/>
              </a:rPr>
              <a:t>When students create an account </a:t>
            </a:r>
            <a:r>
              <a:rPr kumimoji="0" lang="en-US" sz="2000" b="0" i="0" u="none" strike="noStrike" kern="1200" cap="none" spc="-15" normalizeH="0" baseline="0" noProof="0">
                <a:ln>
                  <a:noFill/>
                </a:ln>
                <a:solidFill>
                  <a:srgbClr val="414042"/>
                </a:solidFill>
                <a:effectLst/>
                <a:uLnTx/>
                <a:uFill>
                  <a:solidFill>
                    <a:srgbClr val="0462C1"/>
                  </a:solidFill>
                </a:uFill>
                <a:latin typeface="Barlow" panose="00000500000000000000" pitchFamily="2" charset="0"/>
                <a:cs typeface="Calibri"/>
              </a:rPr>
              <a:t>on </a:t>
            </a:r>
            <a:r>
              <a:rPr kumimoji="0" lang="en-US" sz="2000" b="1" i="0" u="sng" strike="noStrike" kern="1200" cap="none" spc="-15" normalizeH="0" baseline="0" noProof="0">
                <a:ln>
                  <a:noFill/>
                </a:ln>
                <a:solidFill>
                  <a:srgbClr val="414042"/>
                </a:solidFill>
                <a:effectLst/>
                <a:uLnTx/>
                <a:uFill>
                  <a:solidFill>
                    <a:srgbClr val="0462C1"/>
                  </a:solidFill>
                </a:uFill>
                <a:latin typeface="Barlow" panose="00000500000000000000" pitchFamily="2" charset="0"/>
                <a:cs typeface="Calibri"/>
                <a:hlinkClick r:id="rId2">
                  <a:extLst>
                    <a:ext uri="{A12FA001-AC4F-418D-AE19-62706E023703}">
                      <ahyp:hlinkClr xmlns:ahyp="http://schemas.microsoft.com/office/drawing/2018/hyperlinkcolor" val="tx"/>
                    </a:ext>
                  </a:extLst>
                </a:hlinkClick>
              </a:rPr>
              <a:t>FastWeb.com</a:t>
            </a:r>
            <a:r>
              <a:rPr lang="en-US" sz="2000" spc="-15">
                <a:solidFill>
                  <a:srgbClr val="414042"/>
                </a:solidFill>
                <a:uFill>
                  <a:solidFill>
                    <a:srgbClr val="0462C1"/>
                  </a:solidFill>
                </a:uFill>
                <a:latin typeface="Barlow" panose="00000500000000000000" pitchFamily="2" charset="0"/>
                <a:cs typeface="Calibri"/>
              </a:rPr>
              <a:t>, the</a:t>
            </a:r>
            <a:r>
              <a:rPr lang="en-US" sz="2000">
                <a:solidFill>
                  <a:srgbClr val="414042"/>
                </a:solidFill>
                <a:latin typeface="Barlow"/>
                <a:cs typeface="Barlow"/>
              </a:rPr>
              <a:t> website can help them use the same information to apply for multiple scholarships. </a:t>
            </a:r>
          </a:p>
        </p:txBody>
      </p:sp>
      <p:sp>
        <p:nvSpPr>
          <p:cNvPr id="3" name="Slide Number Placeholder 2">
            <a:extLst>
              <a:ext uri="{FF2B5EF4-FFF2-40B4-BE49-F238E27FC236}">
                <a16:creationId xmlns:a16="http://schemas.microsoft.com/office/drawing/2014/main" id="{B2B1AA97-8ED7-4020-8B2F-1C803E5D935A}"/>
              </a:ext>
            </a:extLst>
          </p:cNvPr>
          <p:cNvSpPr>
            <a:spLocks noGrp="1"/>
          </p:cNvSpPr>
          <p:nvPr>
            <p:ph type="sldNum" sz="quarter" idx="12"/>
          </p:nvPr>
        </p:nvSpPr>
        <p:spPr/>
        <p:txBody>
          <a:bodyPr/>
          <a:lstStyle/>
          <a:p>
            <a:pPr>
              <a:defRPr/>
            </a:pPr>
            <a:fld id="{E97B734B-BE99-4B13-8B3B-73BDADC290B3}" type="slidenum">
              <a:rPr lang="en-US" smtClean="0"/>
              <a:pPr>
                <a:defRPr/>
              </a:pPr>
              <a:t>25</a:t>
            </a:fld>
            <a:endParaRPr lang="en-US"/>
          </a:p>
        </p:txBody>
      </p:sp>
    </p:spTree>
    <p:extLst>
      <p:ext uri="{BB962C8B-B14F-4D97-AF65-F5344CB8AC3E}">
        <p14:creationId xmlns:p14="http://schemas.microsoft.com/office/powerpoint/2010/main" val="499175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8A980-4FE9-443A-9F63-C8E07AA116BC}"/>
              </a:ext>
            </a:extLst>
          </p:cNvPr>
          <p:cNvSpPr>
            <a:spLocks noGrp="1"/>
          </p:cNvSpPr>
          <p:nvPr>
            <p:ph type="title"/>
          </p:nvPr>
        </p:nvSpPr>
        <p:spPr>
          <a:xfrm>
            <a:off x="457200" y="102855"/>
            <a:ext cx="8077200" cy="1222861"/>
          </a:xfrm>
        </p:spPr>
        <p:txBody>
          <a:bodyPr>
            <a:normAutofit/>
          </a:bodyPr>
          <a:lstStyle/>
          <a:p>
            <a:pPr marL="12700">
              <a:spcBef>
                <a:spcPts val="100"/>
              </a:spcBef>
            </a:pPr>
            <a:r>
              <a:rPr lang="en-US" sz="3000" spc="-20">
                <a:latin typeface="Barlow"/>
              </a:rPr>
              <a:t>Accepting Aid (Order of Priority Recap) </a:t>
            </a:r>
          </a:p>
        </p:txBody>
      </p:sp>
      <p:sp>
        <p:nvSpPr>
          <p:cNvPr id="3" name="Content Placeholder 2">
            <a:extLst>
              <a:ext uri="{FF2B5EF4-FFF2-40B4-BE49-F238E27FC236}">
                <a16:creationId xmlns:a16="http://schemas.microsoft.com/office/drawing/2014/main" id="{738E00F0-39A8-48BA-BFC5-E3F57190666E}"/>
              </a:ext>
            </a:extLst>
          </p:cNvPr>
          <p:cNvSpPr>
            <a:spLocks noGrp="1"/>
          </p:cNvSpPr>
          <p:nvPr>
            <p:ph idx="1"/>
          </p:nvPr>
        </p:nvSpPr>
        <p:spPr>
          <a:xfrm>
            <a:off x="533400" y="1387659"/>
            <a:ext cx="8077200" cy="4500563"/>
          </a:xfrm>
        </p:spPr>
        <p:txBody>
          <a:bodyPr>
            <a:normAutofit/>
          </a:bodyPr>
          <a:lstStyle/>
          <a:p>
            <a:pPr marL="184785" indent="-172720" defTabSz="914400">
              <a:spcBef>
                <a:spcPts val="300"/>
              </a:spcBef>
              <a:buFont typeface="Arial"/>
              <a:buChar char="•"/>
              <a:tabLst>
                <a:tab pos="185420" algn="l"/>
              </a:tabLst>
            </a:pPr>
            <a:r>
              <a:rPr lang="en-US" sz="2200">
                <a:solidFill>
                  <a:srgbClr val="414042"/>
                </a:solidFill>
                <a:latin typeface="Barlow"/>
              </a:rPr>
              <a:t>Students should read their Financial Aid Award Letter and accept </a:t>
            </a:r>
            <a:r>
              <a:rPr lang="en-US" sz="2200" u="sng">
                <a:solidFill>
                  <a:srgbClr val="414042"/>
                </a:solidFill>
                <a:latin typeface="Barlow"/>
              </a:rPr>
              <a:t>only what they need</a:t>
            </a:r>
            <a:r>
              <a:rPr lang="en-US" sz="2200">
                <a:solidFill>
                  <a:srgbClr val="414042"/>
                </a:solidFill>
                <a:latin typeface="Barlow"/>
              </a:rPr>
              <a:t>, in the following order:</a:t>
            </a:r>
          </a:p>
          <a:p>
            <a:pPr marL="457200" lvl="1" indent="-173736" defTabSz="914400">
              <a:spcBef>
                <a:spcPts val="300"/>
              </a:spcBef>
              <a:buFont typeface="Barlow" panose="00000500000000000000" pitchFamily="2" charset="0"/>
              <a:buChar char="‐"/>
              <a:tabLst>
                <a:tab pos="185420" algn="l"/>
              </a:tabLst>
            </a:pPr>
            <a:r>
              <a:rPr lang="en-US" sz="1900">
                <a:solidFill>
                  <a:srgbClr val="414042"/>
                </a:solidFill>
                <a:latin typeface="Barlow"/>
              </a:rPr>
              <a:t>Free money first</a:t>
            </a:r>
          </a:p>
          <a:p>
            <a:pPr marL="1110615" lvl="2" indent="-285750">
              <a:spcBef>
                <a:spcPts val="600"/>
              </a:spcBef>
              <a:spcAft>
                <a:spcPts val="0"/>
              </a:spcAft>
              <a:buFont typeface="Wingdings" panose="05000000000000000000" pitchFamily="2" charset="2"/>
              <a:buChar char="§"/>
              <a:tabLst>
                <a:tab pos="198120" algn="l"/>
              </a:tabLst>
            </a:pPr>
            <a:r>
              <a:rPr lang="en-US" sz="1600">
                <a:solidFill>
                  <a:srgbClr val="414042"/>
                </a:solidFill>
                <a:latin typeface="Barlow" panose="00000500000000000000" pitchFamily="2" charset="0"/>
                <a:cs typeface="Calibri"/>
              </a:rPr>
              <a:t>Pell and Other Federal Grants</a:t>
            </a:r>
          </a:p>
          <a:p>
            <a:pPr marL="1110615" lvl="2" indent="-285750">
              <a:spcBef>
                <a:spcPts val="600"/>
              </a:spcBef>
              <a:spcAft>
                <a:spcPts val="0"/>
              </a:spcAft>
              <a:buFont typeface="Wingdings" panose="05000000000000000000" pitchFamily="2" charset="2"/>
              <a:buChar char="§"/>
              <a:tabLst>
                <a:tab pos="198120" algn="l"/>
              </a:tabLst>
            </a:pPr>
            <a:r>
              <a:rPr lang="en-US" sz="1600">
                <a:solidFill>
                  <a:srgbClr val="414042"/>
                </a:solidFill>
                <a:latin typeface="Barlow" panose="00000500000000000000" pitchFamily="2" charset="0"/>
                <a:cs typeface="Calibri"/>
              </a:rPr>
              <a:t>TAP, Excelsior and other State Grants</a:t>
            </a:r>
          </a:p>
          <a:p>
            <a:pPr marL="1110615" lvl="2" indent="-285750">
              <a:spcBef>
                <a:spcPts val="600"/>
              </a:spcBef>
              <a:spcAft>
                <a:spcPts val="0"/>
              </a:spcAft>
              <a:buFont typeface="Wingdings" panose="05000000000000000000" pitchFamily="2" charset="2"/>
              <a:buChar char="§"/>
              <a:tabLst>
                <a:tab pos="198120" algn="l"/>
              </a:tabLst>
            </a:pPr>
            <a:r>
              <a:rPr lang="en-US" sz="1600">
                <a:solidFill>
                  <a:srgbClr val="414042"/>
                </a:solidFill>
                <a:latin typeface="Barlow" panose="00000500000000000000" pitchFamily="2" charset="0"/>
                <a:cs typeface="Calibri"/>
              </a:rPr>
              <a:t>Institutional Grants and Scholarships</a:t>
            </a:r>
          </a:p>
          <a:p>
            <a:pPr marL="1110615" lvl="2" indent="-285750">
              <a:spcBef>
                <a:spcPts val="600"/>
              </a:spcBef>
              <a:spcAft>
                <a:spcPts val="0"/>
              </a:spcAft>
              <a:buFont typeface="Wingdings" panose="05000000000000000000" pitchFamily="2" charset="2"/>
              <a:buChar char="§"/>
              <a:tabLst>
                <a:tab pos="198120" algn="l"/>
              </a:tabLst>
            </a:pPr>
            <a:r>
              <a:rPr lang="en-US" sz="1600">
                <a:solidFill>
                  <a:srgbClr val="414042"/>
                </a:solidFill>
                <a:latin typeface="Barlow" panose="00000500000000000000" pitchFamily="2" charset="0"/>
                <a:cs typeface="Calibri"/>
              </a:rPr>
              <a:t>Private Grants and Scholarships</a:t>
            </a:r>
          </a:p>
          <a:p>
            <a:pPr marL="457200" lvl="1" indent="-173736" defTabSz="914400">
              <a:spcBef>
                <a:spcPts val="300"/>
              </a:spcBef>
              <a:buFont typeface="Barlow" panose="00000500000000000000" pitchFamily="2" charset="0"/>
              <a:buChar char="‐"/>
              <a:tabLst>
                <a:tab pos="185420" algn="l"/>
              </a:tabLst>
            </a:pPr>
            <a:r>
              <a:rPr lang="en-US" sz="1900">
                <a:solidFill>
                  <a:srgbClr val="414042"/>
                </a:solidFill>
                <a:latin typeface="Barlow"/>
              </a:rPr>
              <a:t>Earned money second (federal work-study),</a:t>
            </a:r>
          </a:p>
          <a:p>
            <a:pPr marL="457200" lvl="1" indent="-173736" defTabSz="914400">
              <a:spcBef>
                <a:spcPts val="300"/>
              </a:spcBef>
              <a:buFont typeface="Barlow" panose="00000500000000000000" pitchFamily="2" charset="0"/>
              <a:buChar char="‐"/>
              <a:tabLst>
                <a:tab pos="185420" algn="l"/>
              </a:tabLst>
            </a:pPr>
            <a:r>
              <a:rPr lang="en-US" sz="1900">
                <a:solidFill>
                  <a:srgbClr val="414042"/>
                </a:solidFill>
                <a:latin typeface="Barlow"/>
              </a:rPr>
              <a:t>Subsidized federal student loans third,</a:t>
            </a:r>
          </a:p>
          <a:p>
            <a:pPr marL="457200" lvl="1" indent="-173736" defTabSz="914400">
              <a:spcBef>
                <a:spcPts val="300"/>
              </a:spcBef>
              <a:buFont typeface="Barlow" panose="00000500000000000000" pitchFamily="2" charset="0"/>
              <a:buChar char="‐"/>
              <a:tabLst>
                <a:tab pos="185420" algn="l"/>
              </a:tabLst>
            </a:pPr>
            <a:r>
              <a:rPr lang="en-US" sz="1900">
                <a:solidFill>
                  <a:srgbClr val="414042"/>
                </a:solidFill>
                <a:latin typeface="Barlow"/>
              </a:rPr>
              <a:t>Unsubsidized federal loans fourth,</a:t>
            </a:r>
          </a:p>
          <a:p>
            <a:pPr marL="457200" lvl="1" indent="-173736" defTabSz="914400">
              <a:spcBef>
                <a:spcPts val="300"/>
              </a:spcBef>
              <a:buFont typeface="Barlow" panose="00000500000000000000" pitchFamily="2" charset="0"/>
              <a:buChar char="‐"/>
              <a:tabLst>
                <a:tab pos="185420" algn="l"/>
              </a:tabLst>
            </a:pPr>
            <a:r>
              <a:rPr lang="en-US" sz="1900">
                <a:solidFill>
                  <a:srgbClr val="414042"/>
                </a:solidFill>
                <a:latin typeface="Barlow"/>
              </a:rPr>
              <a:t>Private student loans LAST.</a:t>
            </a:r>
          </a:p>
        </p:txBody>
      </p:sp>
      <p:sp>
        <p:nvSpPr>
          <p:cNvPr id="4" name="Slide Number Placeholder 3">
            <a:extLst>
              <a:ext uri="{FF2B5EF4-FFF2-40B4-BE49-F238E27FC236}">
                <a16:creationId xmlns:a16="http://schemas.microsoft.com/office/drawing/2014/main" id="{C8D4CB11-7754-4A2A-A60E-C55FB1E698F4}"/>
              </a:ext>
            </a:extLst>
          </p:cNvPr>
          <p:cNvSpPr>
            <a:spLocks noGrp="1"/>
          </p:cNvSpPr>
          <p:nvPr>
            <p:ph type="sldNum" sz="quarter" idx="12"/>
          </p:nvPr>
        </p:nvSpPr>
        <p:spPr/>
        <p:txBody>
          <a:bodyPr/>
          <a:lstStyle/>
          <a:p>
            <a:pPr>
              <a:defRPr/>
            </a:pPr>
            <a:fld id="{E97B734B-BE99-4B13-8B3B-73BDADC290B3}" type="slidenum">
              <a:rPr lang="en-US" smtClean="0"/>
              <a:pPr>
                <a:defRPr/>
              </a:pPr>
              <a:t>26</a:t>
            </a:fld>
            <a:endParaRPr lang="en-US"/>
          </a:p>
        </p:txBody>
      </p:sp>
    </p:spTree>
    <p:extLst>
      <p:ext uri="{BB962C8B-B14F-4D97-AF65-F5344CB8AC3E}">
        <p14:creationId xmlns:p14="http://schemas.microsoft.com/office/powerpoint/2010/main" val="26007195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25A32-8C24-49E9-8981-DC84C9EC1BBF}"/>
              </a:ext>
            </a:extLst>
          </p:cNvPr>
          <p:cNvSpPr>
            <a:spLocks noGrp="1"/>
          </p:cNvSpPr>
          <p:nvPr>
            <p:ph type="title"/>
          </p:nvPr>
        </p:nvSpPr>
        <p:spPr/>
        <p:txBody>
          <a:bodyPr/>
          <a:lstStyle/>
          <a:p>
            <a:r>
              <a:rPr lang="en-US">
                <a:latin typeface="Barlow ExtraBold"/>
              </a:rPr>
              <a:t>The Higher Education Debt Systems</a:t>
            </a:r>
            <a:endParaRPr lang="en-US"/>
          </a:p>
        </p:txBody>
      </p:sp>
      <p:sp>
        <p:nvSpPr>
          <p:cNvPr id="3" name="Text Placeholder 2">
            <a:extLst>
              <a:ext uri="{FF2B5EF4-FFF2-40B4-BE49-F238E27FC236}">
                <a16:creationId xmlns:a16="http://schemas.microsoft.com/office/drawing/2014/main" id="{A24F5CE9-1326-4F37-972E-B7CC9858BA2D}"/>
              </a:ext>
            </a:extLst>
          </p:cNvPr>
          <p:cNvSpPr>
            <a:spLocks noGrp="1"/>
          </p:cNvSpPr>
          <p:nvPr>
            <p:ph type="body" idx="1"/>
          </p:nvPr>
        </p:nvSpPr>
        <p:spPr/>
        <p:txBody>
          <a:bodyPr/>
          <a:lstStyle/>
          <a:p>
            <a:r>
              <a:rPr lang="en-US"/>
              <a:t>Loan Programs and Terminology</a:t>
            </a:r>
          </a:p>
        </p:txBody>
      </p:sp>
      <p:sp>
        <p:nvSpPr>
          <p:cNvPr id="4" name="Slide Number Placeholder 3">
            <a:extLst>
              <a:ext uri="{FF2B5EF4-FFF2-40B4-BE49-F238E27FC236}">
                <a16:creationId xmlns:a16="http://schemas.microsoft.com/office/drawing/2014/main" id="{0987CC97-2FCE-4B34-AD80-E35CF27EA7AA}"/>
              </a:ext>
            </a:extLst>
          </p:cNvPr>
          <p:cNvSpPr>
            <a:spLocks noGrp="1"/>
          </p:cNvSpPr>
          <p:nvPr>
            <p:ph type="sldNum" sz="quarter" idx="12"/>
          </p:nvPr>
        </p:nvSpPr>
        <p:spPr/>
        <p:txBody>
          <a:bodyPr/>
          <a:lstStyle/>
          <a:p>
            <a:pPr>
              <a:defRPr/>
            </a:pPr>
            <a:fld id="{E97B734B-BE99-4B13-8B3B-73BDADC290B3}" type="slidenum">
              <a:rPr lang="en-US" smtClean="0"/>
              <a:pPr>
                <a:defRPr/>
              </a:pPr>
              <a:t>27</a:t>
            </a:fld>
            <a:endParaRPr lang="en-US"/>
          </a:p>
        </p:txBody>
      </p:sp>
    </p:spTree>
    <p:extLst>
      <p:ext uri="{BB962C8B-B14F-4D97-AF65-F5344CB8AC3E}">
        <p14:creationId xmlns:p14="http://schemas.microsoft.com/office/powerpoint/2010/main" val="793322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0462-BFB0-42FC-A12D-FF2346AF92E6}"/>
              </a:ext>
            </a:extLst>
          </p:cNvPr>
          <p:cNvSpPr>
            <a:spLocks noGrp="1"/>
          </p:cNvSpPr>
          <p:nvPr>
            <p:ph type="title"/>
          </p:nvPr>
        </p:nvSpPr>
        <p:spPr>
          <a:xfrm>
            <a:off x="623888" y="1635743"/>
            <a:ext cx="7886700" cy="2852737"/>
          </a:xfrm>
        </p:spPr>
        <p:txBody>
          <a:bodyPr>
            <a:normAutofit/>
          </a:bodyPr>
          <a:lstStyle/>
          <a:p>
            <a:r>
              <a:rPr lang="en-US" sz="3600"/>
              <a:t>Federal Student Loans</a:t>
            </a:r>
          </a:p>
        </p:txBody>
      </p:sp>
      <p:sp>
        <p:nvSpPr>
          <p:cNvPr id="3" name="Text Placeholder 2">
            <a:extLst>
              <a:ext uri="{FF2B5EF4-FFF2-40B4-BE49-F238E27FC236}">
                <a16:creationId xmlns:a16="http://schemas.microsoft.com/office/drawing/2014/main" id="{2E3BA0CC-777F-4BA6-9349-CC8EAF589511}"/>
              </a:ext>
            </a:extLst>
          </p:cNvPr>
          <p:cNvSpPr>
            <a:spLocks noGrp="1"/>
          </p:cNvSpPr>
          <p:nvPr>
            <p:ph type="body" idx="1"/>
          </p:nvPr>
        </p:nvSpPr>
        <p:spPr/>
        <p:txBody>
          <a:bodyPr/>
          <a:lstStyle/>
          <a:p>
            <a:r>
              <a:rPr lang="en-US"/>
              <a:t> </a:t>
            </a:r>
          </a:p>
        </p:txBody>
      </p:sp>
      <p:sp>
        <p:nvSpPr>
          <p:cNvPr id="4" name="Slide Number Placeholder 3">
            <a:extLst>
              <a:ext uri="{FF2B5EF4-FFF2-40B4-BE49-F238E27FC236}">
                <a16:creationId xmlns:a16="http://schemas.microsoft.com/office/drawing/2014/main" id="{AC943F19-70DB-412A-815E-CEDFFE5230FC}"/>
              </a:ext>
            </a:extLst>
          </p:cNvPr>
          <p:cNvSpPr>
            <a:spLocks noGrp="1"/>
          </p:cNvSpPr>
          <p:nvPr>
            <p:ph type="sldNum" sz="quarter" idx="12"/>
          </p:nvPr>
        </p:nvSpPr>
        <p:spPr/>
        <p:txBody>
          <a:bodyPr/>
          <a:lstStyle/>
          <a:p>
            <a:pPr>
              <a:defRPr/>
            </a:pPr>
            <a:fld id="{E97B734B-BE99-4B13-8B3B-73BDADC290B3}" type="slidenum">
              <a:rPr lang="en-US" smtClean="0"/>
              <a:pPr>
                <a:defRPr/>
              </a:pPr>
              <a:t>28</a:t>
            </a:fld>
            <a:endParaRPr lang="en-US"/>
          </a:p>
        </p:txBody>
      </p:sp>
    </p:spTree>
    <p:extLst>
      <p:ext uri="{BB962C8B-B14F-4D97-AF65-F5344CB8AC3E}">
        <p14:creationId xmlns:p14="http://schemas.microsoft.com/office/powerpoint/2010/main" val="974415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606CE18-B9C6-482A-878D-5370021EA924}"/>
              </a:ext>
            </a:extLst>
          </p:cNvPr>
          <p:cNvSpPr>
            <a:spLocks noGrp="1"/>
          </p:cNvSpPr>
          <p:nvPr>
            <p:ph type="title"/>
          </p:nvPr>
        </p:nvSpPr>
        <p:spPr/>
        <p:txBody>
          <a:bodyPr>
            <a:normAutofit/>
          </a:bodyPr>
          <a:lstStyle/>
          <a:p>
            <a:r>
              <a:rPr lang="en-US" sz="3000"/>
              <a:t>Federal Student Loans: Pros</a:t>
            </a:r>
          </a:p>
        </p:txBody>
      </p:sp>
      <p:sp>
        <p:nvSpPr>
          <p:cNvPr id="3" name="Content Placeholder 2">
            <a:extLst>
              <a:ext uri="{FF2B5EF4-FFF2-40B4-BE49-F238E27FC236}">
                <a16:creationId xmlns:a16="http://schemas.microsoft.com/office/drawing/2014/main" id="{B3E281B1-D454-4877-9AB4-646AF83B15ED}"/>
              </a:ext>
            </a:extLst>
          </p:cNvPr>
          <p:cNvSpPr>
            <a:spLocks noGrp="1"/>
          </p:cNvSpPr>
          <p:nvPr>
            <p:ph idx="1"/>
          </p:nvPr>
        </p:nvSpPr>
        <p:spPr>
          <a:xfrm>
            <a:off x="533400" y="1676400"/>
            <a:ext cx="8077200" cy="4500563"/>
          </a:xfrm>
        </p:spPr>
        <p:txBody>
          <a:bodyPr>
            <a:normAutofit/>
          </a:bodyPr>
          <a:lstStyle/>
          <a:p>
            <a:pPr>
              <a:lnSpc>
                <a:spcPct val="120000"/>
              </a:lnSpc>
              <a:spcBef>
                <a:spcPts val="0"/>
              </a:spcBef>
            </a:pPr>
            <a:r>
              <a:rPr lang="en-US" sz="2000">
                <a:solidFill>
                  <a:srgbClr val="414042"/>
                </a:solidFill>
              </a:rPr>
              <a:t>Most people are eligible for some form of federal student loans.</a:t>
            </a:r>
          </a:p>
          <a:p>
            <a:pPr>
              <a:lnSpc>
                <a:spcPct val="120000"/>
              </a:lnSpc>
              <a:spcBef>
                <a:spcPts val="0"/>
              </a:spcBef>
            </a:pPr>
            <a:r>
              <a:rPr lang="en-US" sz="2000">
                <a:solidFill>
                  <a:srgbClr val="414042"/>
                </a:solidFill>
              </a:rPr>
              <a:t>Interest rates are not credit-based and tend to be lower than those of private loans.</a:t>
            </a:r>
          </a:p>
          <a:p>
            <a:pPr>
              <a:lnSpc>
                <a:spcPct val="120000"/>
              </a:lnSpc>
              <a:spcBef>
                <a:spcPts val="0"/>
              </a:spcBef>
            </a:pPr>
            <a:r>
              <a:rPr lang="en-US" sz="2000">
                <a:solidFill>
                  <a:srgbClr val="414042"/>
                </a:solidFill>
              </a:rPr>
              <a:t>Interest rates are fixed for the life of the loan and are the same for all loans issued during the same time-frame.</a:t>
            </a:r>
          </a:p>
          <a:p>
            <a:pPr>
              <a:lnSpc>
                <a:spcPct val="120000"/>
              </a:lnSpc>
              <a:spcBef>
                <a:spcPts val="0"/>
              </a:spcBef>
            </a:pPr>
            <a:r>
              <a:rPr lang="en-US" sz="2000">
                <a:solidFill>
                  <a:srgbClr val="414042"/>
                </a:solidFill>
              </a:rPr>
              <a:t>There are options for people who are struggling financially:</a:t>
            </a:r>
          </a:p>
          <a:p>
            <a:pPr marL="1025525" lvl="2" indent="-341313">
              <a:lnSpc>
                <a:spcPct val="120000"/>
              </a:lnSpc>
              <a:spcBef>
                <a:spcPts val="0"/>
              </a:spcBef>
              <a:buFont typeface="Courier New" panose="02070309020205020404" pitchFamily="49" charset="0"/>
              <a:buChar char="-"/>
            </a:pPr>
            <a:r>
              <a:rPr lang="en-US" sz="1800">
                <a:solidFill>
                  <a:srgbClr val="414042"/>
                </a:solidFill>
              </a:rPr>
              <a:t>Deferment</a:t>
            </a:r>
          </a:p>
          <a:p>
            <a:pPr marL="1025525" lvl="2" indent="-341313">
              <a:lnSpc>
                <a:spcPct val="120000"/>
              </a:lnSpc>
              <a:spcBef>
                <a:spcPts val="0"/>
              </a:spcBef>
              <a:buFont typeface="Courier New" panose="02070309020205020404" pitchFamily="49" charset="0"/>
              <a:buChar char="-"/>
            </a:pPr>
            <a:r>
              <a:rPr lang="en-US" sz="1800">
                <a:solidFill>
                  <a:srgbClr val="414042"/>
                </a:solidFill>
              </a:rPr>
              <a:t>Forbearance</a:t>
            </a:r>
          </a:p>
          <a:p>
            <a:pPr marL="1025525" lvl="2" indent="-341313">
              <a:lnSpc>
                <a:spcPct val="120000"/>
              </a:lnSpc>
              <a:spcBef>
                <a:spcPts val="0"/>
              </a:spcBef>
              <a:buFont typeface="Courier New" panose="02070309020205020404" pitchFamily="49" charset="0"/>
              <a:buChar char="-"/>
            </a:pPr>
            <a:r>
              <a:rPr lang="en-US" sz="1800">
                <a:solidFill>
                  <a:srgbClr val="414042"/>
                </a:solidFill>
              </a:rPr>
              <a:t>Income-Driven-Repayment (IDR) Plans</a:t>
            </a:r>
          </a:p>
          <a:p>
            <a:pPr marL="1025525" lvl="2" indent="-341313">
              <a:lnSpc>
                <a:spcPct val="120000"/>
              </a:lnSpc>
              <a:spcBef>
                <a:spcPts val="0"/>
              </a:spcBef>
              <a:buFont typeface="Courier New" panose="02070309020205020404" pitchFamily="49" charset="0"/>
              <a:buChar char="-"/>
            </a:pPr>
            <a:r>
              <a:rPr lang="en-US" sz="1800">
                <a:solidFill>
                  <a:srgbClr val="414042"/>
                </a:solidFill>
              </a:rPr>
              <a:t>Plans for curing defaults</a:t>
            </a:r>
          </a:p>
        </p:txBody>
      </p:sp>
      <p:sp>
        <p:nvSpPr>
          <p:cNvPr id="4" name="Slide Number Placeholder 3">
            <a:extLst>
              <a:ext uri="{FF2B5EF4-FFF2-40B4-BE49-F238E27FC236}">
                <a16:creationId xmlns:a16="http://schemas.microsoft.com/office/drawing/2014/main" id="{ADAA0800-B3B8-4E72-AF22-1193EADBF976}"/>
              </a:ext>
            </a:extLst>
          </p:cNvPr>
          <p:cNvSpPr>
            <a:spLocks noGrp="1"/>
          </p:cNvSpPr>
          <p:nvPr>
            <p:ph type="sldNum" sz="quarter" idx="12"/>
          </p:nvPr>
        </p:nvSpPr>
        <p:spPr/>
        <p:txBody>
          <a:bodyPr/>
          <a:lstStyle/>
          <a:p>
            <a:pPr>
              <a:defRPr/>
            </a:pPr>
            <a:fld id="{E97B734B-BE99-4B13-8B3B-73BDADC290B3}" type="slidenum">
              <a:rPr lang="en-US" smtClean="0"/>
              <a:pPr>
                <a:defRPr/>
              </a:pPr>
              <a:t>29</a:t>
            </a:fld>
            <a:endParaRPr lang="en-US"/>
          </a:p>
        </p:txBody>
      </p:sp>
    </p:spTree>
    <p:extLst>
      <p:ext uri="{BB962C8B-B14F-4D97-AF65-F5344CB8AC3E}">
        <p14:creationId xmlns:p14="http://schemas.microsoft.com/office/powerpoint/2010/main" val="367991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2F4D4-B3F1-4CA6-8F40-1445EC317DF6}"/>
              </a:ext>
            </a:extLst>
          </p:cNvPr>
          <p:cNvSpPr>
            <a:spLocks noGrp="1"/>
          </p:cNvSpPr>
          <p:nvPr>
            <p:ph type="title"/>
          </p:nvPr>
        </p:nvSpPr>
        <p:spPr/>
        <p:txBody>
          <a:bodyPr>
            <a:normAutofit/>
          </a:bodyPr>
          <a:lstStyle/>
          <a:p>
            <a:r>
              <a:rPr lang="en-US" sz="3000"/>
              <a:t>Who We Are</a:t>
            </a:r>
          </a:p>
        </p:txBody>
      </p:sp>
      <p:sp>
        <p:nvSpPr>
          <p:cNvPr id="3" name="Content Placeholder 2">
            <a:extLst>
              <a:ext uri="{FF2B5EF4-FFF2-40B4-BE49-F238E27FC236}">
                <a16:creationId xmlns:a16="http://schemas.microsoft.com/office/drawing/2014/main" id="{A02AF162-F16E-4326-A2E1-889482B73A5C}"/>
              </a:ext>
            </a:extLst>
          </p:cNvPr>
          <p:cNvSpPr>
            <a:spLocks noGrp="1"/>
          </p:cNvSpPr>
          <p:nvPr>
            <p:ph idx="1"/>
          </p:nvPr>
        </p:nvSpPr>
        <p:spPr/>
        <p:txBody>
          <a:bodyPr/>
          <a:lstStyle/>
          <a:p>
            <a:r>
              <a:rPr lang="en-US" sz="2000">
                <a:solidFill>
                  <a:srgbClr val="414042"/>
                </a:solidFill>
              </a:rPr>
              <a:t>EDCAP is a program initiative of the Community Service Society.</a:t>
            </a:r>
          </a:p>
          <a:p>
            <a:r>
              <a:rPr lang="en-US" sz="2000">
                <a:solidFill>
                  <a:srgbClr val="414042"/>
                </a:solidFill>
              </a:rPr>
              <a:t>Created to help tackle the student debt crisis in New York.</a:t>
            </a:r>
          </a:p>
          <a:p>
            <a:r>
              <a:rPr lang="en-US" sz="2000">
                <a:solidFill>
                  <a:srgbClr val="414042"/>
                </a:solidFill>
              </a:rPr>
              <a:t>Offers free and unbiased services.</a:t>
            </a:r>
          </a:p>
          <a:p>
            <a:r>
              <a:rPr lang="en-US" sz="2000">
                <a:solidFill>
                  <a:srgbClr val="414042"/>
                </a:solidFill>
              </a:rPr>
              <a:t>EDCAP’s goal is to expand statewide.</a:t>
            </a:r>
          </a:p>
          <a:p>
            <a:endParaRPr lang="en-US"/>
          </a:p>
        </p:txBody>
      </p:sp>
      <p:pic>
        <p:nvPicPr>
          <p:cNvPr id="13" name="Picture 12">
            <a:extLst>
              <a:ext uri="{FF2B5EF4-FFF2-40B4-BE49-F238E27FC236}">
                <a16:creationId xmlns:a16="http://schemas.microsoft.com/office/drawing/2014/main" id="{53B3CFCB-B484-4C97-80ED-F0E8E0612AF2}"/>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15000" y="2705100"/>
            <a:ext cx="1871792" cy="1447800"/>
          </a:xfrm>
          <a:prstGeom prst="rect">
            <a:avLst/>
          </a:prstGeom>
        </p:spPr>
      </p:pic>
      <p:sp>
        <p:nvSpPr>
          <p:cNvPr id="4" name="Slide Number Placeholder 3">
            <a:extLst>
              <a:ext uri="{FF2B5EF4-FFF2-40B4-BE49-F238E27FC236}">
                <a16:creationId xmlns:a16="http://schemas.microsoft.com/office/drawing/2014/main" id="{5590FAD6-D1B5-4B7C-888F-38C86805818B}"/>
              </a:ext>
            </a:extLst>
          </p:cNvPr>
          <p:cNvSpPr>
            <a:spLocks noGrp="1"/>
          </p:cNvSpPr>
          <p:nvPr>
            <p:ph type="sldNum" sz="quarter" idx="12"/>
          </p:nvPr>
        </p:nvSpPr>
        <p:spPr/>
        <p:txBody>
          <a:bodyPr/>
          <a:lstStyle/>
          <a:p>
            <a:pPr>
              <a:defRPr/>
            </a:pPr>
            <a:fld id="{E97B734B-BE99-4B13-8B3B-73BDADC290B3}" type="slidenum">
              <a:rPr lang="en-US" smtClean="0"/>
              <a:pPr>
                <a:defRPr/>
              </a:pPr>
              <a:t>3</a:t>
            </a:fld>
            <a:endParaRPr lang="en-US"/>
          </a:p>
        </p:txBody>
      </p:sp>
    </p:spTree>
    <p:extLst>
      <p:ext uri="{BB962C8B-B14F-4D97-AF65-F5344CB8AC3E}">
        <p14:creationId xmlns:p14="http://schemas.microsoft.com/office/powerpoint/2010/main" val="3985737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90504CA-17D2-4243-BB53-4C77B2734FE5}"/>
              </a:ext>
            </a:extLst>
          </p:cNvPr>
          <p:cNvSpPr>
            <a:spLocks noGrp="1"/>
          </p:cNvSpPr>
          <p:nvPr>
            <p:ph idx="1"/>
          </p:nvPr>
        </p:nvSpPr>
        <p:spPr/>
        <p:txBody>
          <a:bodyPr>
            <a:normAutofit/>
          </a:bodyPr>
          <a:lstStyle/>
          <a:p>
            <a:pPr>
              <a:lnSpc>
                <a:spcPct val="130000"/>
              </a:lnSpc>
              <a:spcBef>
                <a:spcPts val="0"/>
              </a:spcBef>
            </a:pPr>
            <a:r>
              <a:rPr lang="en-US" sz="2000">
                <a:solidFill>
                  <a:srgbClr val="414042"/>
                </a:solidFill>
              </a:rPr>
              <a:t>There is no </a:t>
            </a:r>
            <a:r>
              <a:rPr lang="en-US" sz="2000" b="1">
                <a:solidFill>
                  <a:srgbClr val="414042"/>
                </a:solidFill>
              </a:rPr>
              <a:t>statute of limitations </a:t>
            </a:r>
            <a:r>
              <a:rPr lang="en-US" sz="2000">
                <a:solidFill>
                  <a:srgbClr val="414042"/>
                </a:solidFill>
              </a:rPr>
              <a:t>on federal student loan debt.</a:t>
            </a:r>
          </a:p>
          <a:p>
            <a:pPr>
              <a:lnSpc>
                <a:spcPct val="130000"/>
              </a:lnSpc>
              <a:spcBef>
                <a:spcPts val="0"/>
              </a:spcBef>
            </a:pPr>
            <a:r>
              <a:rPr lang="en-US" sz="2000">
                <a:solidFill>
                  <a:srgbClr val="414042"/>
                </a:solidFill>
              </a:rPr>
              <a:t>Extremely difficult to discharge in bankruptcy.</a:t>
            </a:r>
          </a:p>
          <a:p>
            <a:pPr>
              <a:lnSpc>
                <a:spcPct val="130000"/>
              </a:lnSpc>
              <a:spcBef>
                <a:spcPts val="0"/>
              </a:spcBef>
            </a:pPr>
            <a:r>
              <a:rPr lang="en-US" sz="2000">
                <a:solidFill>
                  <a:srgbClr val="414042"/>
                </a:solidFill>
              </a:rPr>
              <a:t>Poor quality of loan servicers can lead to confusion and misinformation.</a:t>
            </a:r>
          </a:p>
          <a:p>
            <a:pPr>
              <a:lnSpc>
                <a:spcPct val="130000"/>
              </a:lnSpc>
              <a:spcBef>
                <a:spcPts val="0"/>
              </a:spcBef>
            </a:pPr>
            <a:r>
              <a:rPr lang="en-US" sz="2000">
                <a:solidFill>
                  <a:srgbClr val="414042"/>
                </a:solidFill>
              </a:rPr>
              <a:t>Benefits of the system (IDR plans, Loan forgiveness) are at the mercy of the U.S. Congress and President.</a:t>
            </a:r>
            <a:br>
              <a:rPr lang="en-US" sz="2000">
                <a:solidFill>
                  <a:srgbClr val="414042"/>
                </a:solidFill>
              </a:rPr>
            </a:br>
            <a:br>
              <a:rPr lang="en-US" sz="2400"/>
            </a:br>
            <a:endParaRPr lang="en-US" sz="2400"/>
          </a:p>
          <a:p>
            <a:endParaRPr lang="en-US"/>
          </a:p>
        </p:txBody>
      </p:sp>
      <p:sp>
        <p:nvSpPr>
          <p:cNvPr id="6" name="Title 5">
            <a:extLst>
              <a:ext uri="{FF2B5EF4-FFF2-40B4-BE49-F238E27FC236}">
                <a16:creationId xmlns:a16="http://schemas.microsoft.com/office/drawing/2014/main" id="{354089B9-B0F3-4836-A22D-CA027719009E}"/>
              </a:ext>
            </a:extLst>
          </p:cNvPr>
          <p:cNvSpPr>
            <a:spLocks noGrp="1"/>
          </p:cNvSpPr>
          <p:nvPr>
            <p:ph type="title"/>
          </p:nvPr>
        </p:nvSpPr>
        <p:spPr/>
        <p:txBody>
          <a:bodyPr>
            <a:normAutofit/>
          </a:bodyPr>
          <a:lstStyle/>
          <a:p>
            <a:r>
              <a:rPr lang="en-US" sz="3000"/>
              <a:t>Federal Student Loans: Cons</a:t>
            </a:r>
          </a:p>
        </p:txBody>
      </p:sp>
      <p:sp>
        <p:nvSpPr>
          <p:cNvPr id="2" name="Slide Number Placeholder 1">
            <a:extLst>
              <a:ext uri="{FF2B5EF4-FFF2-40B4-BE49-F238E27FC236}">
                <a16:creationId xmlns:a16="http://schemas.microsoft.com/office/drawing/2014/main" id="{F3A7E2A5-384D-4EFA-95E9-9850FE85E9A1}"/>
              </a:ext>
            </a:extLst>
          </p:cNvPr>
          <p:cNvSpPr>
            <a:spLocks noGrp="1"/>
          </p:cNvSpPr>
          <p:nvPr>
            <p:ph type="sldNum" sz="quarter" idx="12"/>
          </p:nvPr>
        </p:nvSpPr>
        <p:spPr/>
        <p:txBody>
          <a:bodyPr/>
          <a:lstStyle/>
          <a:p>
            <a:pPr>
              <a:defRPr/>
            </a:pPr>
            <a:r>
              <a:rPr lang="en-US"/>
              <a:t>30</a:t>
            </a:r>
          </a:p>
        </p:txBody>
      </p:sp>
    </p:spTree>
    <p:extLst>
      <p:ext uri="{BB962C8B-B14F-4D97-AF65-F5344CB8AC3E}">
        <p14:creationId xmlns:p14="http://schemas.microsoft.com/office/powerpoint/2010/main" val="2531205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84E61-33A1-41F4-A59F-3CA04BB85581}"/>
              </a:ext>
            </a:extLst>
          </p:cNvPr>
          <p:cNvSpPr>
            <a:spLocks noGrp="1"/>
          </p:cNvSpPr>
          <p:nvPr>
            <p:ph type="title"/>
          </p:nvPr>
        </p:nvSpPr>
        <p:spPr/>
        <p:txBody>
          <a:bodyPr>
            <a:normAutofit/>
          </a:bodyPr>
          <a:lstStyle/>
          <a:p>
            <a:r>
              <a:rPr lang="en-US" sz="3000"/>
              <a:t>Student Loan Repayment Process</a:t>
            </a:r>
          </a:p>
        </p:txBody>
      </p:sp>
      <p:sp>
        <p:nvSpPr>
          <p:cNvPr id="3" name="Slide Number Placeholder 2">
            <a:extLst>
              <a:ext uri="{FF2B5EF4-FFF2-40B4-BE49-F238E27FC236}">
                <a16:creationId xmlns:a16="http://schemas.microsoft.com/office/drawing/2014/main" id="{258B2867-6CF1-4925-A6E4-7F0C28E6677C}"/>
              </a:ext>
            </a:extLst>
          </p:cNvPr>
          <p:cNvSpPr>
            <a:spLocks noGrp="1"/>
          </p:cNvSpPr>
          <p:nvPr>
            <p:ph type="sldNum" sz="quarter" idx="12"/>
          </p:nvPr>
        </p:nvSpPr>
        <p:spPr/>
        <p:txBody>
          <a:bodyPr/>
          <a:lstStyle/>
          <a:p>
            <a:pPr>
              <a:defRPr/>
            </a:pPr>
            <a:fld id="{E97B734B-BE99-4B13-8B3B-73BDADC290B3}" type="slidenum">
              <a:rPr lang="en-US" smtClean="0"/>
              <a:pPr>
                <a:defRPr/>
              </a:pPr>
              <a:t>31</a:t>
            </a:fld>
            <a:endParaRPr lang="en-US"/>
          </a:p>
        </p:txBody>
      </p:sp>
      <p:grpSp>
        <p:nvGrpSpPr>
          <p:cNvPr id="5" name="object 3">
            <a:extLst>
              <a:ext uri="{FF2B5EF4-FFF2-40B4-BE49-F238E27FC236}">
                <a16:creationId xmlns:a16="http://schemas.microsoft.com/office/drawing/2014/main" id="{BDBF3999-5D14-4B31-B2C8-0C2A150774A7}"/>
              </a:ext>
            </a:extLst>
          </p:cNvPr>
          <p:cNvGrpSpPr/>
          <p:nvPr/>
        </p:nvGrpSpPr>
        <p:grpSpPr>
          <a:xfrm>
            <a:off x="185928" y="3794759"/>
            <a:ext cx="1649095" cy="722630"/>
            <a:chOff x="185928" y="3794759"/>
            <a:chExt cx="1649095" cy="722630"/>
          </a:xfrm>
          <a:solidFill>
            <a:srgbClr val="D5E3CF"/>
          </a:solidFill>
        </p:grpSpPr>
        <p:sp>
          <p:nvSpPr>
            <p:cNvPr id="6" name="object 4">
              <a:extLst>
                <a:ext uri="{FF2B5EF4-FFF2-40B4-BE49-F238E27FC236}">
                  <a16:creationId xmlns:a16="http://schemas.microsoft.com/office/drawing/2014/main" id="{E3183AD7-E3D2-4AC8-B872-9F5EC316BB69}"/>
                </a:ext>
              </a:extLst>
            </p:cNvPr>
            <p:cNvSpPr/>
            <p:nvPr/>
          </p:nvSpPr>
          <p:spPr>
            <a:xfrm>
              <a:off x="185928" y="3794759"/>
              <a:ext cx="1649095" cy="722630"/>
            </a:xfrm>
            <a:custGeom>
              <a:avLst/>
              <a:gdLst/>
              <a:ahLst/>
              <a:cxnLst/>
              <a:rect l="l" t="t" r="r" b="b"/>
              <a:pathLst>
                <a:path w="1649095" h="722629">
                  <a:moveTo>
                    <a:pt x="1576730" y="0"/>
                  </a:moveTo>
                  <a:lnTo>
                    <a:pt x="72237" y="0"/>
                  </a:lnTo>
                  <a:lnTo>
                    <a:pt x="44121" y="5677"/>
                  </a:lnTo>
                  <a:lnTo>
                    <a:pt x="21159" y="21159"/>
                  </a:lnTo>
                  <a:lnTo>
                    <a:pt x="5677" y="44121"/>
                  </a:lnTo>
                  <a:lnTo>
                    <a:pt x="0" y="72237"/>
                  </a:lnTo>
                  <a:lnTo>
                    <a:pt x="0" y="650138"/>
                  </a:lnTo>
                  <a:lnTo>
                    <a:pt x="5677" y="678254"/>
                  </a:lnTo>
                  <a:lnTo>
                    <a:pt x="21159" y="701216"/>
                  </a:lnTo>
                  <a:lnTo>
                    <a:pt x="44121" y="716698"/>
                  </a:lnTo>
                  <a:lnTo>
                    <a:pt x="72237" y="722375"/>
                  </a:lnTo>
                  <a:lnTo>
                    <a:pt x="1576730" y="722375"/>
                  </a:lnTo>
                  <a:lnTo>
                    <a:pt x="1604846" y="716698"/>
                  </a:lnTo>
                  <a:lnTo>
                    <a:pt x="1627808" y="701216"/>
                  </a:lnTo>
                  <a:lnTo>
                    <a:pt x="1643290" y="678254"/>
                  </a:lnTo>
                  <a:lnTo>
                    <a:pt x="1648968" y="650138"/>
                  </a:lnTo>
                  <a:lnTo>
                    <a:pt x="1648968" y="72237"/>
                  </a:lnTo>
                  <a:lnTo>
                    <a:pt x="1643290" y="44121"/>
                  </a:lnTo>
                  <a:lnTo>
                    <a:pt x="1627808" y="21159"/>
                  </a:lnTo>
                  <a:lnTo>
                    <a:pt x="1604846" y="5677"/>
                  </a:lnTo>
                  <a:lnTo>
                    <a:pt x="1576730" y="0"/>
                  </a:lnTo>
                  <a:close/>
                </a:path>
              </a:pathLst>
            </a:custGeom>
            <a:grpFill/>
            <a:ln>
              <a:solidFill>
                <a:schemeClr val="accent6">
                  <a:lumMod val="75000"/>
                </a:schemeClr>
              </a:solidFill>
            </a:ln>
          </p:spPr>
          <p:txBody>
            <a:bodyPr wrap="square" lIns="0" tIns="0" rIns="0" bIns="0" rtlCol="0"/>
            <a:lstStyle/>
            <a:p>
              <a:endParaRPr/>
            </a:p>
          </p:txBody>
        </p:sp>
        <p:sp>
          <p:nvSpPr>
            <p:cNvPr id="7" name="object 5">
              <a:extLst>
                <a:ext uri="{FF2B5EF4-FFF2-40B4-BE49-F238E27FC236}">
                  <a16:creationId xmlns:a16="http://schemas.microsoft.com/office/drawing/2014/main" id="{3F68DB71-04FC-4B24-88CB-EE305D1C0166}"/>
                </a:ext>
              </a:extLst>
            </p:cNvPr>
            <p:cNvSpPr/>
            <p:nvPr/>
          </p:nvSpPr>
          <p:spPr>
            <a:xfrm>
              <a:off x="185928" y="3794759"/>
              <a:ext cx="1649095" cy="722630"/>
            </a:xfrm>
            <a:custGeom>
              <a:avLst/>
              <a:gdLst/>
              <a:ahLst/>
              <a:cxnLst/>
              <a:rect l="l" t="t" r="r" b="b"/>
              <a:pathLst>
                <a:path w="1649095" h="722629">
                  <a:moveTo>
                    <a:pt x="0" y="72237"/>
                  </a:moveTo>
                  <a:lnTo>
                    <a:pt x="5677" y="44121"/>
                  </a:lnTo>
                  <a:lnTo>
                    <a:pt x="21159" y="21159"/>
                  </a:lnTo>
                  <a:lnTo>
                    <a:pt x="44121" y="5677"/>
                  </a:lnTo>
                  <a:lnTo>
                    <a:pt x="72237" y="0"/>
                  </a:lnTo>
                  <a:lnTo>
                    <a:pt x="1576730" y="0"/>
                  </a:lnTo>
                  <a:lnTo>
                    <a:pt x="1604846" y="5677"/>
                  </a:lnTo>
                  <a:lnTo>
                    <a:pt x="1627808" y="21159"/>
                  </a:lnTo>
                  <a:lnTo>
                    <a:pt x="1643290" y="44121"/>
                  </a:lnTo>
                  <a:lnTo>
                    <a:pt x="1648968" y="72237"/>
                  </a:lnTo>
                  <a:lnTo>
                    <a:pt x="1648968" y="650138"/>
                  </a:lnTo>
                  <a:lnTo>
                    <a:pt x="1643290" y="678254"/>
                  </a:lnTo>
                  <a:lnTo>
                    <a:pt x="1627808" y="701216"/>
                  </a:lnTo>
                  <a:lnTo>
                    <a:pt x="1604846" y="716698"/>
                  </a:lnTo>
                  <a:lnTo>
                    <a:pt x="1576730" y="722375"/>
                  </a:lnTo>
                  <a:lnTo>
                    <a:pt x="72237" y="722375"/>
                  </a:lnTo>
                  <a:lnTo>
                    <a:pt x="44121" y="716698"/>
                  </a:lnTo>
                  <a:lnTo>
                    <a:pt x="21159" y="701216"/>
                  </a:lnTo>
                  <a:lnTo>
                    <a:pt x="5677" y="678254"/>
                  </a:lnTo>
                  <a:lnTo>
                    <a:pt x="0" y="650138"/>
                  </a:lnTo>
                  <a:lnTo>
                    <a:pt x="0" y="72237"/>
                  </a:lnTo>
                  <a:close/>
                </a:path>
              </a:pathLst>
            </a:custGeom>
            <a:grpFill/>
            <a:ln w="19050">
              <a:solidFill>
                <a:schemeClr val="accent6">
                  <a:lumMod val="75000"/>
                </a:schemeClr>
              </a:solidFill>
            </a:ln>
          </p:spPr>
          <p:txBody>
            <a:bodyPr wrap="square" lIns="0" tIns="0" rIns="0" bIns="0" rtlCol="0"/>
            <a:lstStyle/>
            <a:p>
              <a:endParaRPr/>
            </a:p>
          </p:txBody>
        </p:sp>
      </p:grpSp>
      <p:sp>
        <p:nvSpPr>
          <p:cNvPr id="8" name="object 6">
            <a:extLst>
              <a:ext uri="{FF2B5EF4-FFF2-40B4-BE49-F238E27FC236}">
                <a16:creationId xmlns:a16="http://schemas.microsoft.com/office/drawing/2014/main" id="{25057331-3684-4E26-9D33-3073B1A60678}"/>
              </a:ext>
            </a:extLst>
          </p:cNvPr>
          <p:cNvSpPr txBox="1"/>
          <p:nvPr/>
        </p:nvSpPr>
        <p:spPr>
          <a:xfrm>
            <a:off x="219586" y="3889026"/>
            <a:ext cx="1581150" cy="514350"/>
          </a:xfrm>
          <a:prstGeom prst="rect">
            <a:avLst/>
          </a:prstGeom>
        </p:spPr>
        <p:txBody>
          <a:bodyPr vert="horz" wrap="square" lIns="0" tIns="11430" rIns="0" bIns="0" rtlCol="0">
            <a:spAutoFit/>
          </a:bodyPr>
          <a:lstStyle/>
          <a:p>
            <a:pPr marL="635" algn="ctr">
              <a:lnSpc>
                <a:spcPts val="1630"/>
              </a:lnSpc>
              <a:spcBef>
                <a:spcPts val="90"/>
              </a:spcBef>
            </a:pPr>
            <a:r>
              <a:rPr sz="1400" spc="-5">
                <a:latin typeface="Barlow"/>
                <a:cs typeface="Barlow"/>
              </a:rPr>
              <a:t>Loan</a:t>
            </a:r>
            <a:r>
              <a:rPr sz="1400" spc="-10">
                <a:latin typeface="Barlow"/>
                <a:cs typeface="Barlow"/>
              </a:rPr>
              <a:t> Issued</a:t>
            </a:r>
            <a:endParaRPr sz="1400">
              <a:latin typeface="Barlow"/>
              <a:cs typeface="Barlow"/>
            </a:endParaRPr>
          </a:p>
          <a:p>
            <a:pPr marL="12700" marR="5080" algn="ctr">
              <a:lnSpc>
                <a:spcPts val="1080"/>
              </a:lnSpc>
              <a:spcBef>
                <a:spcPts val="85"/>
              </a:spcBef>
            </a:pPr>
            <a:r>
              <a:rPr sz="1000">
                <a:latin typeface="Barlow"/>
                <a:cs typeface="Barlow"/>
              </a:rPr>
              <a:t>(I</a:t>
            </a:r>
            <a:r>
              <a:rPr sz="1000" spc="5">
                <a:latin typeface="Barlow"/>
                <a:cs typeface="Barlow"/>
              </a:rPr>
              <a:t>n</a:t>
            </a:r>
            <a:r>
              <a:rPr sz="1000" spc="10">
                <a:latin typeface="Barlow"/>
                <a:cs typeface="Barlow"/>
              </a:rPr>
              <a:t>-S</a:t>
            </a:r>
            <a:r>
              <a:rPr sz="1000">
                <a:latin typeface="Barlow"/>
                <a:cs typeface="Barlow"/>
              </a:rPr>
              <a:t>c</a:t>
            </a:r>
            <a:r>
              <a:rPr sz="1000" spc="5">
                <a:latin typeface="Barlow"/>
                <a:cs typeface="Barlow"/>
              </a:rPr>
              <a:t>h</a:t>
            </a:r>
            <a:r>
              <a:rPr sz="1000">
                <a:latin typeface="Barlow"/>
                <a:cs typeface="Barlow"/>
              </a:rPr>
              <a:t>o</a:t>
            </a:r>
            <a:r>
              <a:rPr sz="1000" spc="-25">
                <a:latin typeface="Barlow"/>
                <a:cs typeface="Barlow"/>
              </a:rPr>
              <a:t>o</a:t>
            </a:r>
            <a:r>
              <a:rPr sz="1000">
                <a:latin typeface="Barlow"/>
                <a:cs typeface="Barlow"/>
              </a:rPr>
              <a:t>l</a:t>
            </a:r>
            <a:r>
              <a:rPr sz="1000" spc="-75">
                <a:latin typeface="Barlow"/>
                <a:cs typeface="Barlow"/>
              </a:rPr>
              <a:t> </a:t>
            </a:r>
            <a:r>
              <a:rPr sz="1000">
                <a:latin typeface="Barlow"/>
                <a:cs typeface="Barlow"/>
              </a:rPr>
              <a:t>D</a:t>
            </a:r>
            <a:r>
              <a:rPr sz="1000" spc="-10">
                <a:latin typeface="Barlow"/>
                <a:cs typeface="Barlow"/>
              </a:rPr>
              <a:t>e</a:t>
            </a:r>
            <a:r>
              <a:rPr sz="1000">
                <a:latin typeface="Barlow"/>
                <a:cs typeface="Barlow"/>
              </a:rPr>
              <a:t>f</a:t>
            </a:r>
            <a:r>
              <a:rPr sz="1000" spc="-10">
                <a:latin typeface="Barlow"/>
                <a:cs typeface="Barlow"/>
              </a:rPr>
              <a:t>er</a:t>
            </a:r>
            <a:r>
              <a:rPr sz="1000" spc="10">
                <a:latin typeface="Barlow"/>
                <a:cs typeface="Barlow"/>
              </a:rPr>
              <a:t>m</a:t>
            </a:r>
            <a:r>
              <a:rPr sz="1000" spc="-10">
                <a:latin typeface="Barlow"/>
                <a:cs typeface="Barlow"/>
              </a:rPr>
              <a:t>e</a:t>
            </a:r>
            <a:r>
              <a:rPr sz="1000" spc="5">
                <a:latin typeface="Barlow"/>
                <a:cs typeface="Barlow"/>
              </a:rPr>
              <a:t>n</a:t>
            </a:r>
            <a:r>
              <a:rPr sz="1000" spc="-10">
                <a:latin typeface="Barlow"/>
                <a:cs typeface="Barlow"/>
              </a:rPr>
              <a:t>t</a:t>
            </a:r>
            <a:r>
              <a:rPr sz="1000">
                <a:latin typeface="Barlow"/>
                <a:cs typeface="Barlow"/>
              </a:rPr>
              <a:t>/</a:t>
            </a:r>
            <a:r>
              <a:rPr sz="1000" spc="5">
                <a:latin typeface="Barlow"/>
                <a:cs typeface="Barlow"/>
              </a:rPr>
              <a:t>G</a:t>
            </a:r>
            <a:r>
              <a:rPr sz="1000" spc="-10">
                <a:latin typeface="Barlow"/>
                <a:cs typeface="Barlow"/>
              </a:rPr>
              <a:t>r</a:t>
            </a:r>
            <a:r>
              <a:rPr sz="1000" spc="-15">
                <a:latin typeface="Barlow"/>
                <a:cs typeface="Barlow"/>
              </a:rPr>
              <a:t>a</a:t>
            </a:r>
            <a:r>
              <a:rPr sz="1000">
                <a:latin typeface="Barlow"/>
                <a:cs typeface="Barlow"/>
              </a:rPr>
              <a:t>ce  Period)</a:t>
            </a:r>
          </a:p>
        </p:txBody>
      </p:sp>
      <p:grpSp>
        <p:nvGrpSpPr>
          <p:cNvPr id="9" name="object 7">
            <a:extLst>
              <a:ext uri="{FF2B5EF4-FFF2-40B4-BE49-F238E27FC236}">
                <a16:creationId xmlns:a16="http://schemas.microsoft.com/office/drawing/2014/main" id="{9C53B80A-1FCB-46BE-9569-5AAEFFD655F0}"/>
              </a:ext>
            </a:extLst>
          </p:cNvPr>
          <p:cNvGrpSpPr/>
          <p:nvPr/>
        </p:nvGrpSpPr>
        <p:grpSpPr>
          <a:xfrm>
            <a:off x="1835712" y="3831335"/>
            <a:ext cx="1779469" cy="637540"/>
            <a:chOff x="1835712" y="3831335"/>
            <a:chExt cx="1779469" cy="637540"/>
          </a:xfrm>
          <a:solidFill>
            <a:srgbClr val="D5E3CF"/>
          </a:solidFill>
        </p:grpSpPr>
        <p:sp>
          <p:nvSpPr>
            <p:cNvPr id="10" name="object 8">
              <a:extLst>
                <a:ext uri="{FF2B5EF4-FFF2-40B4-BE49-F238E27FC236}">
                  <a16:creationId xmlns:a16="http://schemas.microsoft.com/office/drawing/2014/main" id="{069715F6-CE14-42B5-B87A-B4A2302E2D0A}"/>
                </a:ext>
              </a:extLst>
            </p:cNvPr>
            <p:cNvSpPr/>
            <p:nvPr/>
          </p:nvSpPr>
          <p:spPr>
            <a:xfrm>
              <a:off x="1835712" y="4149288"/>
              <a:ext cx="509270" cy="6985"/>
            </a:xfrm>
            <a:custGeom>
              <a:avLst/>
              <a:gdLst/>
              <a:ahLst/>
              <a:cxnLst/>
              <a:rect l="l" t="t" r="r" b="b"/>
              <a:pathLst>
                <a:path w="509269" h="6985">
                  <a:moveTo>
                    <a:pt x="0" y="6946"/>
                  </a:moveTo>
                  <a:lnTo>
                    <a:pt x="508660" y="0"/>
                  </a:lnTo>
                </a:path>
              </a:pathLst>
            </a:custGeom>
            <a:grpFill/>
            <a:ln w="19050">
              <a:solidFill>
                <a:schemeClr val="accent6">
                  <a:lumMod val="75000"/>
                </a:schemeClr>
              </a:solidFill>
            </a:ln>
          </p:spPr>
          <p:txBody>
            <a:bodyPr wrap="square" lIns="0" tIns="0" rIns="0" bIns="0" rtlCol="0"/>
            <a:lstStyle/>
            <a:p>
              <a:endParaRPr/>
            </a:p>
          </p:txBody>
        </p:sp>
        <p:sp>
          <p:nvSpPr>
            <p:cNvPr id="11" name="object 9">
              <a:extLst>
                <a:ext uri="{FF2B5EF4-FFF2-40B4-BE49-F238E27FC236}">
                  <a16:creationId xmlns:a16="http://schemas.microsoft.com/office/drawing/2014/main" id="{E797A680-0065-468E-A9BF-A6191DBBF717}"/>
                </a:ext>
              </a:extLst>
            </p:cNvPr>
            <p:cNvSpPr/>
            <p:nvPr/>
          </p:nvSpPr>
          <p:spPr>
            <a:xfrm>
              <a:off x="2343911" y="3831335"/>
              <a:ext cx="1271270" cy="637540"/>
            </a:xfrm>
            <a:custGeom>
              <a:avLst/>
              <a:gdLst/>
              <a:ahLst/>
              <a:cxnLst/>
              <a:rect l="l" t="t" r="r" b="b"/>
              <a:pathLst>
                <a:path w="1271270" h="637539">
                  <a:moveTo>
                    <a:pt x="1207312" y="0"/>
                  </a:moveTo>
                  <a:lnTo>
                    <a:pt x="63703" y="0"/>
                  </a:lnTo>
                  <a:lnTo>
                    <a:pt x="38908" y="5006"/>
                  </a:lnTo>
                  <a:lnTo>
                    <a:pt x="18659" y="18659"/>
                  </a:lnTo>
                  <a:lnTo>
                    <a:pt x="5006" y="38908"/>
                  </a:lnTo>
                  <a:lnTo>
                    <a:pt x="0" y="63703"/>
                  </a:lnTo>
                  <a:lnTo>
                    <a:pt x="0" y="573328"/>
                  </a:lnTo>
                  <a:lnTo>
                    <a:pt x="5006" y="598123"/>
                  </a:lnTo>
                  <a:lnTo>
                    <a:pt x="18659" y="618372"/>
                  </a:lnTo>
                  <a:lnTo>
                    <a:pt x="38908" y="632025"/>
                  </a:lnTo>
                  <a:lnTo>
                    <a:pt x="63703" y="637031"/>
                  </a:lnTo>
                  <a:lnTo>
                    <a:pt x="1207312" y="637031"/>
                  </a:lnTo>
                  <a:lnTo>
                    <a:pt x="1232107" y="632025"/>
                  </a:lnTo>
                  <a:lnTo>
                    <a:pt x="1252356" y="618372"/>
                  </a:lnTo>
                  <a:lnTo>
                    <a:pt x="1266009" y="598123"/>
                  </a:lnTo>
                  <a:lnTo>
                    <a:pt x="1271016" y="573328"/>
                  </a:lnTo>
                  <a:lnTo>
                    <a:pt x="1271016" y="63703"/>
                  </a:lnTo>
                  <a:lnTo>
                    <a:pt x="1266009" y="38908"/>
                  </a:lnTo>
                  <a:lnTo>
                    <a:pt x="1252356" y="18659"/>
                  </a:lnTo>
                  <a:lnTo>
                    <a:pt x="1232107" y="5006"/>
                  </a:lnTo>
                  <a:lnTo>
                    <a:pt x="1207312" y="0"/>
                  </a:lnTo>
                  <a:close/>
                </a:path>
              </a:pathLst>
            </a:custGeom>
            <a:grpFill/>
            <a:ln>
              <a:solidFill>
                <a:schemeClr val="accent6">
                  <a:lumMod val="75000"/>
                </a:schemeClr>
              </a:solidFill>
            </a:ln>
          </p:spPr>
          <p:txBody>
            <a:bodyPr wrap="square" lIns="0" tIns="0" rIns="0" bIns="0" rtlCol="0"/>
            <a:lstStyle/>
            <a:p>
              <a:endParaRPr/>
            </a:p>
          </p:txBody>
        </p:sp>
        <p:sp>
          <p:nvSpPr>
            <p:cNvPr id="13" name="object 10">
              <a:extLst>
                <a:ext uri="{FF2B5EF4-FFF2-40B4-BE49-F238E27FC236}">
                  <a16:creationId xmlns:a16="http://schemas.microsoft.com/office/drawing/2014/main" id="{6AF42FE7-054B-4622-A701-CBCC84BFF8F1}"/>
                </a:ext>
              </a:extLst>
            </p:cNvPr>
            <p:cNvSpPr/>
            <p:nvPr/>
          </p:nvSpPr>
          <p:spPr>
            <a:xfrm>
              <a:off x="2343911" y="3831335"/>
              <a:ext cx="1271270" cy="637540"/>
            </a:xfrm>
            <a:custGeom>
              <a:avLst/>
              <a:gdLst/>
              <a:ahLst/>
              <a:cxnLst/>
              <a:rect l="l" t="t" r="r" b="b"/>
              <a:pathLst>
                <a:path w="1271270" h="637539">
                  <a:moveTo>
                    <a:pt x="0" y="63703"/>
                  </a:moveTo>
                  <a:lnTo>
                    <a:pt x="5006" y="38908"/>
                  </a:lnTo>
                  <a:lnTo>
                    <a:pt x="18659" y="18659"/>
                  </a:lnTo>
                  <a:lnTo>
                    <a:pt x="38908" y="5006"/>
                  </a:lnTo>
                  <a:lnTo>
                    <a:pt x="63703" y="0"/>
                  </a:lnTo>
                  <a:lnTo>
                    <a:pt x="1207312" y="0"/>
                  </a:lnTo>
                  <a:lnTo>
                    <a:pt x="1232107" y="5006"/>
                  </a:lnTo>
                  <a:lnTo>
                    <a:pt x="1252356" y="18659"/>
                  </a:lnTo>
                  <a:lnTo>
                    <a:pt x="1266009" y="38908"/>
                  </a:lnTo>
                  <a:lnTo>
                    <a:pt x="1271016" y="63703"/>
                  </a:lnTo>
                  <a:lnTo>
                    <a:pt x="1271016" y="573328"/>
                  </a:lnTo>
                  <a:lnTo>
                    <a:pt x="1266009" y="598123"/>
                  </a:lnTo>
                  <a:lnTo>
                    <a:pt x="1252356" y="618372"/>
                  </a:lnTo>
                  <a:lnTo>
                    <a:pt x="1232107" y="632025"/>
                  </a:lnTo>
                  <a:lnTo>
                    <a:pt x="1207312" y="637031"/>
                  </a:lnTo>
                  <a:lnTo>
                    <a:pt x="63703" y="637031"/>
                  </a:lnTo>
                  <a:lnTo>
                    <a:pt x="38908" y="632025"/>
                  </a:lnTo>
                  <a:lnTo>
                    <a:pt x="18659" y="618372"/>
                  </a:lnTo>
                  <a:lnTo>
                    <a:pt x="5006" y="598123"/>
                  </a:lnTo>
                  <a:lnTo>
                    <a:pt x="0" y="573328"/>
                  </a:lnTo>
                  <a:lnTo>
                    <a:pt x="0" y="63703"/>
                  </a:lnTo>
                  <a:close/>
                </a:path>
              </a:pathLst>
            </a:custGeom>
            <a:grpFill/>
            <a:ln w="19050">
              <a:solidFill>
                <a:schemeClr val="accent6">
                  <a:lumMod val="75000"/>
                </a:schemeClr>
              </a:solidFill>
            </a:ln>
          </p:spPr>
          <p:txBody>
            <a:bodyPr wrap="square" lIns="0" tIns="0" rIns="0" bIns="0" rtlCol="0"/>
            <a:lstStyle/>
            <a:p>
              <a:endParaRPr/>
            </a:p>
          </p:txBody>
        </p:sp>
      </p:grpSp>
      <p:sp>
        <p:nvSpPr>
          <p:cNvPr id="14" name="object 11">
            <a:extLst>
              <a:ext uri="{FF2B5EF4-FFF2-40B4-BE49-F238E27FC236}">
                <a16:creationId xmlns:a16="http://schemas.microsoft.com/office/drawing/2014/main" id="{EE283EC4-44F0-43D1-B311-659FC3D7E2F0}"/>
              </a:ext>
            </a:extLst>
          </p:cNvPr>
          <p:cNvSpPr txBox="1"/>
          <p:nvPr/>
        </p:nvSpPr>
        <p:spPr>
          <a:xfrm>
            <a:off x="2441529" y="4019243"/>
            <a:ext cx="1077595" cy="238125"/>
          </a:xfrm>
          <a:prstGeom prst="rect">
            <a:avLst/>
          </a:prstGeom>
        </p:spPr>
        <p:txBody>
          <a:bodyPr vert="horz" wrap="square" lIns="0" tIns="11430" rIns="0" bIns="0" rtlCol="0">
            <a:spAutoFit/>
          </a:bodyPr>
          <a:lstStyle/>
          <a:p>
            <a:pPr marL="12700">
              <a:lnSpc>
                <a:spcPct val="100000"/>
              </a:lnSpc>
              <a:spcBef>
                <a:spcPts val="90"/>
              </a:spcBef>
            </a:pPr>
            <a:r>
              <a:rPr sz="1400" spc="-10">
                <a:latin typeface="Barlow"/>
                <a:cs typeface="Barlow"/>
              </a:rPr>
              <a:t>In</a:t>
            </a:r>
            <a:r>
              <a:rPr sz="1400" spc="-60">
                <a:latin typeface="Barlow"/>
                <a:cs typeface="Barlow"/>
              </a:rPr>
              <a:t> </a:t>
            </a:r>
            <a:r>
              <a:rPr sz="1400" spc="-5">
                <a:latin typeface="Barlow"/>
                <a:cs typeface="Barlow"/>
              </a:rPr>
              <a:t>Repayment</a:t>
            </a:r>
            <a:endParaRPr sz="1400">
              <a:latin typeface="Barlow"/>
              <a:cs typeface="Barlow"/>
            </a:endParaRPr>
          </a:p>
        </p:txBody>
      </p:sp>
      <p:grpSp>
        <p:nvGrpSpPr>
          <p:cNvPr id="15" name="object 12">
            <a:extLst>
              <a:ext uri="{FF2B5EF4-FFF2-40B4-BE49-F238E27FC236}">
                <a16:creationId xmlns:a16="http://schemas.microsoft.com/office/drawing/2014/main" id="{25201AF6-56C0-4549-813D-17DE719F95DA}"/>
              </a:ext>
            </a:extLst>
          </p:cNvPr>
          <p:cNvGrpSpPr/>
          <p:nvPr/>
        </p:nvGrpSpPr>
        <p:grpSpPr>
          <a:xfrm>
            <a:off x="3616026" y="2924555"/>
            <a:ext cx="3563919" cy="1224940"/>
            <a:chOff x="3616026" y="2924555"/>
            <a:chExt cx="3563919" cy="1224940"/>
          </a:xfrm>
          <a:solidFill>
            <a:srgbClr val="D5E3CF"/>
          </a:solidFill>
        </p:grpSpPr>
        <p:sp>
          <p:nvSpPr>
            <p:cNvPr id="16" name="object 13">
              <a:extLst>
                <a:ext uri="{FF2B5EF4-FFF2-40B4-BE49-F238E27FC236}">
                  <a16:creationId xmlns:a16="http://schemas.microsoft.com/office/drawing/2014/main" id="{EFCC2E46-5BBD-4E89-BAA5-0C65CB38C73A}"/>
                </a:ext>
              </a:extLst>
            </p:cNvPr>
            <p:cNvSpPr/>
            <p:nvPr/>
          </p:nvSpPr>
          <p:spPr>
            <a:xfrm>
              <a:off x="3616026" y="3607840"/>
              <a:ext cx="509270" cy="541655"/>
            </a:xfrm>
            <a:custGeom>
              <a:avLst/>
              <a:gdLst/>
              <a:ahLst/>
              <a:cxnLst/>
              <a:rect l="l" t="t" r="r" b="b"/>
              <a:pathLst>
                <a:path w="509270" h="541654">
                  <a:moveTo>
                    <a:pt x="0" y="541451"/>
                  </a:moveTo>
                  <a:lnTo>
                    <a:pt x="508660" y="0"/>
                  </a:lnTo>
                </a:path>
              </a:pathLst>
            </a:custGeom>
            <a:grpFill/>
            <a:ln w="19049">
              <a:solidFill>
                <a:schemeClr val="accent6">
                  <a:lumMod val="75000"/>
                </a:schemeClr>
              </a:solidFill>
            </a:ln>
          </p:spPr>
          <p:txBody>
            <a:bodyPr wrap="square" lIns="0" tIns="0" rIns="0" bIns="0" rtlCol="0"/>
            <a:lstStyle/>
            <a:p>
              <a:endParaRPr/>
            </a:p>
          </p:txBody>
        </p:sp>
        <p:sp>
          <p:nvSpPr>
            <p:cNvPr id="17" name="object 14">
              <a:extLst>
                <a:ext uri="{FF2B5EF4-FFF2-40B4-BE49-F238E27FC236}">
                  <a16:creationId xmlns:a16="http://schemas.microsoft.com/office/drawing/2014/main" id="{6E54C329-153A-409E-AE10-55B13BCDB923}"/>
                </a:ext>
              </a:extLst>
            </p:cNvPr>
            <p:cNvSpPr/>
            <p:nvPr/>
          </p:nvSpPr>
          <p:spPr>
            <a:xfrm>
              <a:off x="4123944" y="3288791"/>
              <a:ext cx="1271270" cy="637540"/>
            </a:xfrm>
            <a:custGeom>
              <a:avLst/>
              <a:gdLst/>
              <a:ahLst/>
              <a:cxnLst/>
              <a:rect l="l" t="t" r="r" b="b"/>
              <a:pathLst>
                <a:path w="1271270" h="637539">
                  <a:moveTo>
                    <a:pt x="1207312" y="0"/>
                  </a:moveTo>
                  <a:lnTo>
                    <a:pt x="63703" y="0"/>
                  </a:lnTo>
                  <a:lnTo>
                    <a:pt x="38908" y="5006"/>
                  </a:lnTo>
                  <a:lnTo>
                    <a:pt x="18659" y="18659"/>
                  </a:lnTo>
                  <a:lnTo>
                    <a:pt x="5006" y="38908"/>
                  </a:lnTo>
                  <a:lnTo>
                    <a:pt x="0" y="63703"/>
                  </a:lnTo>
                  <a:lnTo>
                    <a:pt x="0" y="573328"/>
                  </a:lnTo>
                  <a:lnTo>
                    <a:pt x="5006" y="598123"/>
                  </a:lnTo>
                  <a:lnTo>
                    <a:pt x="18659" y="618372"/>
                  </a:lnTo>
                  <a:lnTo>
                    <a:pt x="38908" y="632025"/>
                  </a:lnTo>
                  <a:lnTo>
                    <a:pt x="63703" y="637032"/>
                  </a:lnTo>
                  <a:lnTo>
                    <a:pt x="1207312" y="637032"/>
                  </a:lnTo>
                  <a:lnTo>
                    <a:pt x="1232107" y="632025"/>
                  </a:lnTo>
                  <a:lnTo>
                    <a:pt x="1252356" y="618372"/>
                  </a:lnTo>
                  <a:lnTo>
                    <a:pt x="1266009" y="598123"/>
                  </a:lnTo>
                  <a:lnTo>
                    <a:pt x="1271016" y="573328"/>
                  </a:lnTo>
                  <a:lnTo>
                    <a:pt x="1271016" y="63703"/>
                  </a:lnTo>
                  <a:lnTo>
                    <a:pt x="1266009" y="38908"/>
                  </a:lnTo>
                  <a:lnTo>
                    <a:pt x="1252356" y="18659"/>
                  </a:lnTo>
                  <a:lnTo>
                    <a:pt x="1232107" y="5006"/>
                  </a:lnTo>
                  <a:lnTo>
                    <a:pt x="1207312" y="0"/>
                  </a:lnTo>
                  <a:close/>
                </a:path>
              </a:pathLst>
            </a:custGeom>
            <a:grpFill/>
            <a:ln>
              <a:solidFill>
                <a:schemeClr val="accent6">
                  <a:lumMod val="75000"/>
                </a:schemeClr>
              </a:solidFill>
            </a:ln>
          </p:spPr>
          <p:txBody>
            <a:bodyPr wrap="square" lIns="0" tIns="0" rIns="0" bIns="0" rtlCol="0"/>
            <a:lstStyle/>
            <a:p>
              <a:endParaRPr/>
            </a:p>
          </p:txBody>
        </p:sp>
        <p:sp>
          <p:nvSpPr>
            <p:cNvPr id="18" name="object 15">
              <a:extLst>
                <a:ext uri="{FF2B5EF4-FFF2-40B4-BE49-F238E27FC236}">
                  <a16:creationId xmlns:a16="http://schemas.microsoft.com/office/drawing/2014/main" id="{6C6F852E-5AD4-4EA3-9E40-86368BE553D2}"/>
                </a:ext>
              </a:extLst>
            </p:cNvPr>
            <p:cNvSpPr/>
            <p:nvPr/>
          </p:nvSpPr>
          <p:spPr>
            <a:xfrm>
              <a:off x="4123944" y="3288791"/>
              <a:ext cx="1271270" cy="637540"/>
            </a:xfrm>
            <a:custGeom>
              <a:avLst/>
              <a:gdLst/>
              <a:ahLst/>
              <a:cxnLst/>
              <a:rect l="l" t="t" r="r" b="b"/>
              <a:pathLst>
                <a:path w="1271270" h="637539">
                  <a:moveTo>
                    <a:pt x="0" y="63703"/>
                  </a:moveTo>
                  <a:lnTo>
                    <a:pt x="5006" y="38908"/>
                  </a:lnTo>
                  <a:lnTo>
                    <a:pt x="18659" y="18659"/>
                  </a:lnTo>
                  <a:lnTo>
                    <a:pt x="38908" y="5006"/>
                  </a:lnTo>
                  <a:lnTo>
                    <a:pt x="63703" y="0"/>
                  </a:lnTo>
                  <a:lnTo>
                    <a:pt x="1207312" y="0"/>
                  </a:lnTo>
                  <a:lnTo>
                    <a:pt x="1232107" y="5006"/>
                  </a:lnTo>
                  <a:lnTo>
                    <a:pt x="1252356" y="18659"/>
                  </a:lnTo>
                  <a:lnTo>
                    <a:pt x="1266009" y="38908"/>
                  </a:lnTo>
                  <a:lnTo>
                    <a:pt x="1271016" y="63703"/>
                  </a:lnTo>
                  <a:lnTo>
                    <a:pt x="1271016" y="573328"/>
                  </a:lnTo>
                  <a:lnTo>
                    <a:pt x="1266009" y="598123"/>
                  </a:lnTo>
                  <a:lnTo>
                    <a:pt x="1252356" y="618372"/>
                  </a:lnTo>
                  <a:lnTo>
                    <a:pt x="1232107" y="632025"/>
                  </a:lnTo>
                  <a:lnTo>
                    <a:pt x="1207312" y="637032"/>
                  </a:lnTo>
                  <a:lnTo>
                    <a:pt x="63703" y="637032"/>
                  </a:lnTo>
                  <a:lnTo>
                    <a:pt x="38908" y="632025"/>
                  </a:lnTo>
                  <a:lnTo>
                    <a:pt x="18659" y="618372"/>
                  </a:lnTo>
                  <a:lnTo>
                    <a:pt x="5006" y="598123"/>
                  </a:lnTo>
                  <a:lnTo>
                    <a:pt x="0" y="573328"/>
                  </a:lnTo>
                  <a:lnTo>
                    <a:pt x="0" y="63703"/>
                  </a:lnTo>
                  <a:close/>
                </a:path>
              </a:pathLst>
            </a:custGeom>
            <a:grpFill/>
            <a:ln w="19050">
              <a:solidFill>
                <a:schemeClr val="accent6">
                  <a:lumMod val="75000"/>
                </a:schemeClr>
              </a:solidFill>
            </a:ln>
          </p:spPr>
          <p:txBody>
            <a:bodyPr wrap="square" lIns="0" tIns="0" rIns="0" bIns="0" rtlCol="0"/>
            <a:lstStyle/>
            <a:p>
              <a:endParaRPr/>
            </a:p>
          </p:txBody>
        </p:sp>
        <p:sp>
          <p:nvSpPr>
            <p:cNvPr id="19" name="object 16">
              <a:extLst>
                <a:ext uri="{FF2B5EF4-FFF2-40B4-BE49-F238E27FC236}">
                  <a16:creationId xmlns:a16="http://schemas.microsoft.com/office/drawing/2014/main" id="{3C73E19E-C94B-456F-80A7-E667C44B5A6A}"/>
                </a:ext>
              </a:extLst>
            </p:cNvPr>
            <p:cNvSpPr/>
            <p:nvPr/>
          </p:nvSpPr>
          <p:spPr>
            <a:xfrm>
              <a:off x="5396341" y="3242238"/>
              <a:ext cx="509270" cy="365760"/>
            </a:xfrm>
            <a:custGeom>
              <a:avLst/>
              <a:gdLst/>
              <a:ahLst/>
              <a:cxnLst/>
              <a:rect l="l" t="t" r="r" b="b"/>
              <a:pathLst>
                <a:path w="509270" h="365760">
                  <a:moveTo>
                    <a:pt x="0" y="365594"/>
                  </a:moveTo>
                  <a:lnTo>
                    <a:pt x="508660" y="0"/>
                  </a:lnTo>
                </a:path>
              </a:pathLst>
            </a:custGeom>
            <a:grpFill/>
            <a:ln w="19049">
              <a:solidFill>
                <a:schemeClr val="accent6">
                  <a:lumMod val="75000"/>
                </a:schemeClr>
              </a:solidFill>
            </a:ln>
          </p:spPr>
          <p:txBody>
            <a:bodyPr wrap="square" lIns="0" tIns="0" rIns="0" bIns="0" rtlCol="0"/>
            <a:lstStyle/>
            <a:p>
              <a:endParaRPr/>
            </a:p>
          </p:txBody>
        </p:sp>
        <p:sp>
          <p:nvSpPr>
            <p:cNvPr id="20" name="object 17">
              <a:extLst>
                <a:ext uri="{FF2B5EF4-FFF2-40B4-BE49-F238E27FC236}">
                  <a16:creationId xmlns:a16="http://schemas.microsoft.com/office/drawing/2014/main" id="{59825CE5-1228-4FFD-9232-C3A1CA19BAE4}"/>
                </a:ext>
              </a:extLst>
            </p:cNvPr>
            <p:cNvSpPr/>
            <p:nvPr/>
          </p:nvSpPr>
          <p:spPr>
            <a:xfrm>
              <a:off x="5905500" y="2924555"/>
              <a:ext cx="1274445" cy="637540"/>
            </a:xfrm>
            <a:custGeom>
              <a:avLst/>
              <a:gdLst/>
              <a:ahLst/>
              <a:cxnLst/>
              <a:rect l="l" t="t" r="r" b="b"/>
              <a:pathLst>
                <a:path w="1274445" h="637539">
                  <a:moveTo>
                    <a:pt x="1210360" y="0"/>
                  </a:moveTo>
                  <a:lnTo>
                    <a:pt x="63703" y="0"/>
                  </a:lnTo>
                  <a:lnTo>
                    <a:pt x="38908" y="5006"/>
                  </a:lnTo>
                  <a:lnTo>
                    <a:pt x="18659" y="18659"/>
                  </a:lnTo>
                  <a:lnTo>
                    <a:pt x="5006" y="38908"/>
                  </a:lnTo>
                  <a:lnTo>
                    <a:pt x="0" y="63703"/>
                  </a:lnTo>
                  <a:lnTo>
                    <a:pt x="0" y="573328"/>
                  </a:lnTo>
                  <a:lnTo>
                    <a:pt x="5006" y="598123"/>
                  </a:lnTo>
                  <a:lnTo>
                    <a:pt x="18659" y="618372"/>
                  </a:lnTo>
                  <a:lnTo>
                    <a:pt x="38908" y="632025"/>
                  </a:lnTo>
                  <a:lnTo>
                    <a:pt x="63703" y="637032"/>
                  </a:lnTo>
                  <a:lnTo>
                    <a:pt x="1210360" y="637032"/>
                  </a:lnTo>
                  <a:lnTo>
                    <a:pt x="1235155" y="632025"/>
                  </a:lnTo>
                  <a:lnTo>
                    <a:pt x="1255404" y="618372"/>
                  </a:lnTo>
                  <a:lnTo>
                    <a:pt x="1269057" y="598123"/>
                  </a:lnTo>
                  <a:lnTo>
                    <a:pt x="1274064" y="573328"/>
                  </a:lnTo>
                  <a:lnTo>
                    <a:pt x="1274064" y="63703"/>
                  </a:lnTo>
                  <a:lnTo>
                    <a:pt x="1269057" y="38908"/>
                  </a:lnTo>
                  <a:lnTo>
                    <a:pt x="1255404" y="18659"/>
                  </a:lnTo>
                  <a:lnTo>
                    <a:pt x="1235155" y="5006"/>
                  </a:lnTo>
                  <a:lnTo>
                    <a:pt x="1210360" y="0"/>
                  </a:lnTo>
                  <a:close/>
                </a:path>
              </a:pathLst>
            </a:custGeom>
            <a:grpFill/>
            <a:ln>
              <a:solidFill>
                <a:schemeClr val="accent6">
                  <a:lumMod val="75000"/>
                </a:schemeClr>
              </a:solidFill>
            </a:ln>
          </p:spPr>
          <p:txBody>
            <a:bodyPr wrap="square" lIns="0" tIns="0" rIns="0" bIns="0" rtlCol="0"/>
            <a:lstStyle/>
            <a:p>
              <a:endParaRPr/>
            </a:p>
          </p:txBody>
        </p:sp>
        <p:sp>
          <p:nvSpPr>
            <p:cNvPr id="21" name="object 18">
              <a:extLst>
                <a:ext uri="{FF2B5EF4-FFF2-40B4-BE49-F238E27FC236}">
                  <a16:creationId xmlns:a16="http://schemas.microsoft.com/office/drawing/2014/main" id="{EED3970C-004B-450A-8132-186CB839A869}"/>
                </a:ext>
              </a:extLst>
            </p:cNvPr>
            <p:cNvSpPr/>
            <p:nvPr/>
          </p:nvSpPr>
          <p:spPr>
            <a:xfrm>
              <a:off x="5905500" y="2924555"/>
              <a:ext cx="1274445" cy="637540"/>
            </a:xfrm>
            <a:custGeom>
              <a:avLst/>
              <a:gdLst/>
              <a:ahLst/>
              <a:cxnLst/>
              <a:rect l="l" t="t" r="r" b="b"/>
              <a:pathLst>
                <a:path w="1274445" h="637539">
                  <a:moveTo>
                    <a:pt x="0" y="63703"/>
                  </a:moveTo>
                  <a:lnTo>
                    <a:pt x="5006" y="38908"/>
                  </a:lnTo>
                  <a:lnTo>
                    <a:pt x="18659" y="18659"/>
                  </a:lnTo>
                  <a:lnTo>
                    <a:pt x="38908" y="5006"/>
                  </a:lnTo>
                  <a:lnTo>
                    <a:pt x="63703" y="0"/>
                  </a:lnTo>
                  <a:lnTo>
                    <a:pt x="1210360" y="0"/>
                  </a:lnTo>
                  <a:lnTo>
                    <a:pt x="1235155" y="5006"/>
                  </a:lnTo>
                  <a:lnTo>
                    <a:pt x="1255404" y="18659"/>
                  </a:lnTo>
                  <a:lnTo>
                    <a:pt x="1269057" y="38908"/>
                  </a:lnTo>
                  <a:lnTo>
                    <a:pt x="1274064" y="63703"/>
                  </a:lnTo>
                  <a:lnTo>
                    <a:pt x="1274064" y="573328"/>
                  </a:lnTo>
                  <a:lnTo>
                    <a:pt x="1269057" y="598123"/>
                  </a:lnTo>
                  <a:lnTo>
                    <a:pt x="1255404" y="618372"/>
                  </a:lnTo>
                  <a:lnTo>
                    <a:pt x="1235155" y="632025"/>
                  </a:lnTo>
                  <a:lnTo>
                    <a:pt x="1210360" y="637032"/>
                  </a:lnTo>
                  <a:lnTo>
                    <a:pt x="63703" y="637032"/>
                  </a:lnTo>
                  <a:lnTo>
                    <a:pt x="38908" y="632025"/>
                  </a:lnTo>
                  <a:lnTo>
                    <a:pt x="18659" y="618372"/>
                  </a:lnTo>
                  <a:lnTo>
                    <a:pt x="5006" y="598123"/>
                  </a:lnTo>
                  <a:lnTo>
                    <a:pt x="0" y="573328"/>
                  </a:lnTo>
                  <a:lnTo>
                    <a:pt x="0" y="63703"/>
                  </a:lnTo>
                  <a:close/>
                </a:path>
              </a:pathLst>
            </a:custGeom>
            <a:grpFill/>
            <a:ln w="28575">
              <a:solidFill>
                <a:schemeClr val="accent6">
                  <a:lumMod val="75000"/>
                </a:schemeClr>
              </a:solidFill>
            </a:ln>
          </p:spPr>
          <p:txBody>
            <a:bodyPr wrap="square" lIns="0" tIns="0" rIns="0" bIns="0" rtlCol="0"/>
            <a:lstStyle/>
            <a:p>
              <a:endParaRPr/>
            </a:p>
          </p:txBody>
        </p:sp>
      </p:grpSp>
      <p:sp>
        <p:nvSpPr>
          <p:cNvPr id="22" name="object 19">
            <a:extLst>
              <a:ext uri="{FF2B5EF4-FFF2-40B4-BE49-F238E27FC236}">
                <a16:creationId xmlns:a16="http://schemas.microsoft.com/office/drawing/2014/main" id="{AE717945-45BD-4EFC-A05D-077812D1241B}"/>
              </a:ext>
            </a:extLst>
          </p:cNvPr>
          <p:cNvSpPr txBox="1"/>
          <p:nvPr/>
        </p:nvSpPr>
        <p:spPr>
          <a:xfrm>
            <a:off x="4169996" y="3016173"/>
            <a:ext cx="2897505" cy="699770"/>
          </a:xfrm>
          <a:prstGeom prst="rect">
            <a:avLst/>
          </a:prstGeom>
        </p:spPr>
        <p:txBody>
          <a:bodyPr vert="horz" wrap="square" lIns="0" tIns="36194" rIns="0" bIns="0" rtlCol="0">
            <a:spAutoFit/>
          </a:bodyPr>
          <a:lstStyle/>
          <a:p>
            <a:pPr marL="1878330" marR="5080" indent="-21590">
              <a:lnSpc>
                <a:spcPts val="1510"/>
              </a:lnSpc>
              <a:spcBef>
                <a:spcPts val="284"/>
              </a:spcBef>
            </a:pPr>
            <a:r>
              <a:rPr sz="1400" spc="-10">
                <a:latin typeface="Barlow"/>
                <a:cs typeface="Barlow"/>
              </a:rPr>
              <a:t>Deferment </a:t>
            </a:r>
            <a:r>
              <a:rPr sz="1400" spc="-5">
                <a:latin typeface="Barlow"/>
                <a:cs typeface="Barlow"/>
              </a:rPr>
              <a:t>or </a:t>
            </a:r>
            <a:r>
              <a:rPr sz="1400" spc="-265">
                <a:latin typeface="Barlow"/>
                <a:cs typeface="Barlow"/>
              </a:rPr>
              <a:t> </a:t>
            </a:r>
            <a:r>
              <a:rPr sz="1400" spc="-5">
                <a:latin typeface="Barlow"/>
                <a:cs typeface="Barlow"/>
              </a:rPr>
              <a:t>Forbearance</a:t>
            </a:r>
            <a:endParaRPr sz="1400">
              <a:latin typeface="Barlow"/>
              <a:cs typeface="Barlow"/>
            </a:endParaRPr>
          </a:p>
          <a:p>
            <a:pPr marL="12700">
              <a:lnSpc>
                <a:spcPct val="100000"/>
              </a:lnSpc>
              <a:spcBef>
                <a:spcPts val="420"/>
              </a:spcBef>
            </a:pPr>
            <a:r>
              <a:rPr sz="1400" spc="-5">
                <a:latin typeface="Barlow"/>
                <a:cs typeface="Barlow"/>
              </a:rPr>
              <a:t>Paid</a:t>
            </a:r>
            <a:r>
              <a:rPr sz="1400">
                <a:latin typeface="Barlow"/>
                <a:cs typeface="Barlow"/>
              </a:rPr>
              <a:t> </a:t>
            </a:r>
            <a:r>
              <a:rPr sz="1400" spc="-10">
                <a:latin typeface="Barlow"/>
                <a:cs typeface="Barlow"/>
              </a:rPr>
              <a:t>As</a:t>
            </a:r>
            <a:r>
              <a:rPr sz="1400">
                <a:latin typeface="Barlow"/>
                <a:cs typeface="Barlow"/>
              </a:rPr>
              <a:t> </a:t>
            </a:r>
            <a:r>
              <a:rPr sz="1400" spc="-10">
                <a:latin typeface="Barlow"/>
                <a:cs typeface="Barlow"/>
              </a:rPr>
              <a:t>Agreed</a:t>
            </a:r>
            <a:endParaRPr sz="1400">
              <a:latin typeface="Barlow"/>
              <a:cs typeface="Barlow"/>
            </a:endParaRPr>
          </a:p>
        </p:txBody>
      </p:sp>
      <p:grpSp>
        <p:nvGrpSpPr>
          <p:cNvPr id="23" name="object 20">
            <a:extLst>
              <a:ext uri="{FF2B5EF4-FFF2-40B4-BE49-F238E27FC236}">
                <a16:creationId xmlns:a16="http://schemas.microsoft.com/office/drawing/2014/main" id="{0ACA3C85-5F9E-48A2-B1AB-DCFC7B9BBED6}"/>
              </a:ext>
            </a:extLst>
          </p:cNvPr>
          <p:cNvGrpSpPr/>
          <p:nvPr/>
        </p:nvGrpSpPr>
        <p:grpSpPr>
          <a:xfrm>
            <a:off x="5396341" y="3607835"/>
            <a:ext cx="1782080" cy="684257"/>
            <a:chOff x="5396341" y="3607835"/>
            <a:chExt cx="1782080" cy="684257"/>
          </a:xfrm>
          <a:solidFill>
            <a:srgbClr val="D5E3CF"/>
          </a:solidFill>
        </p:grpSpPr>
        <p:sp>
          <p:nvSpPr>
            <p:cNvPr id="24" name="object 21">
              <a:extLst>
                <a:ext uri="{FF2B5EF4-FFF2-40B4-BE49-F238E27FC236}">
                  <a16:creationId xmlns:a16="http://schemas.microsoft.com/office/drawing/2014/main" id="{D827084D-BA96-4961-9BA0-28703E218A3B}"/>
                </a:ext>
              </a:extLst>
            </p:cNvPr>
            <p:cNvSpPr/>
            <p:nvPr/>
          </p:nvSpPr>
          <p:spPr>
            <a:xfrm>
              <a:off x="5396341" y="3607835"/>
              <a:ext cx="509270" cy="365760"/>
            </a:xfrm>
            <a:custGeom>
              <a:avLst/>
              <a:gdLst/>
              <a:ahLst/>
              <a:cxnLst/>
              <a:rect l="l" t="t" r="r" b="b"/>
              <a:pathLst>
                <a:path w="509270" h="365760">
                  <a:moveTo>
                    <a:pt x="0" y="0"/>
                  </a:moveTo>
                  <a:lnTo>
                    <a:pt x="508660" y="365594"/>
                  </a:lnTo>
                </a:path>
              </a:pathLst>
            </a:custGeom>
            <a:grpFill/>
            <a:ln w="19050">
              <a:solidFill>
                <a:schemeClr val="accent6">
                  <a:lumMod val="75000"/>
                </a:schemeClr>
              </a:solidFill>
            </a:ln>
          </p:spPr>
          <p:txBody>
            <a:bodyPr wrap="square" lIns="0" tIns="0" rIns="0" bIns="0" rtlCol="0"/>
            <a:lstStyle/>
            <a:p>
              <a:endParaRPr/>
            </a:p>
          </p:txBody>
        </p:sp>
        <p:sp>
          <p:nvSpPr>
            <p:cNvPr id="25" name="object 22">
              <a:extLst>
                <a:ext uri="{FF2B5EF4-FFF2-40B4-BE49-F238E27FC236}">
                  <a16:creationId xmlns:a16="http://schemas.microsoft.com/office/drawing/2014/main" id="{C803591D-9623-41D9-AF65-70D2878E4524}"/>
                </a:ext>
              </a:extLst>
            </p:cNvPr>
            <p:cNvSpPr/>
            <p:nvPr/>
          </p:nvSpPr>
          <p:spPr>
            <a:xfrm>
              <a:off x="5903976" y="3654552"/>
              <a:ext cx="1274445" cy="637540"/>
            </a:xfrm>
            <a:custGeom>
              <a:avLst/>
              <a:gdLst/>
              <a:ahLst/>
              <a:cxnLst/>
              <a:rect l="l" t="t" r="r" b="b"/>
              <a:pathLst>
                <a:path w="1274445" h="637539">
                  <a:moveTo>
                    <a:pt x="1210360" y="0"/>
                  </a:moveTo>
                  <a:lnTo>
                    <a:pt x="63703" y="0"/>
                  </a:lnTo>
                  <a:lnTo>
                    <a:pt x="38908" y="5006"/>
                  </a:lnTo>
                  <a:lnTo>
                    <a:pt x="18659" y="18659"/>
                  </a:lnTo>
                  <a:lnTo>
                    <a:pt x="5006" y="38908"/>
                  </a:lnTo>
                  <a:lnTo>
                    <a:pt x="0" y="63703"/>
                  </a:lnTo>
                  <a:lnTo>
                    <a:pt x="0" y="573328"/>
                  </a:lnTo>
                  <a:lnTo>
                    <a:pt x="5006" y="598123"/>
                  </a:lnTo>
                  <a:lnTo>
                    <a:pt x="18659" y="618372"/>
                  </a:lnTo>
                  <a:lnTo>
                    <a:pt x="38908" y="632025"/>
                  </a:lnTo>
                  <a:lnTo>
                    <a:pt x="63703" y="637032"/>
                  </a:lnTo>
                  <a:lnTo>
                    <a:pt x="1210360" y="637032"/>
                  </a:lnTo>
                  <a:lnTo>
                    <a:pt x="1235155" y="632025"/>
                  </a:lnTo>
                  <a:lnTo>
                    <a:pt x="1255404" y="618372"/>
                  </a:lnTo>
                  <a:lnTo>
                    <a:pt x="1269057" y="598123"/>
                  </a:lnTo>
                  <a:lnTo>
                    <a:pt x="1274064" y="573328"/>
                  </a:lnTo>
                  <a:lnTo>
                    <a:pt x="1274064" y="63703"/>
                  </a:lnTo>
                  <a:lnTo>
                    <a:pt x="1269057" y="38908"/>
                  </a:lnTo>
                  <a:lnTo>
                    <a:pt x="1255404" y="18659"/>
                  </a:lnTo>
                  <a:lnTo>
                    <a:pt x="1235155" y="5006"/>
                  </a:lnTo>
                  <a:lnTo>
                    <a:pt x="1210360" y="0"/>
                  </a:lnTo>
                  <a:close/>
                </a:path>
              </a:pathLst>
            </a:custGeom>
            <a:grpFill/>
            <a:ln>
              <a:solidFill>
                <a:schemeClr val="accent6">
                  <a:lumMod val="75000"/>
                </a:schemeClr>
              </a:solidFill>
            </a:ln>
          </p:spPr>
          <p:txBody>
            <a:bodyPr wrap="square" lIns="0" tIns="0" rIns="0" bIns="0" rtlCol="0"/>
            <a:lstStyle/>
            <a:p>
              <a:endParaRPr/>
            </a:p>
          </p:txBody>
        </p:sp>
        <p:sp>
          <p:nvSpPr>
            <p:cNvPr id="26" name="object 23">
              <a:extLst>
                <a:ext uri="{FF2B5EF4-FFF2-40B4-BE49-F238E27FC236}">
                  <a16:creationId xmlns:a16="http://schemas.microsoft.com/office/drawing/2014/main" id="{26262488-8A8D-4F9C-B8F6-6E52C535E0F3}"/>
                </a:ext>
              </a:extLst>
            </p:cNvPr>
            <p:cNvSpPr/>
            <p:nvPr/>
          </p:nvSpPr>
          <p:spPr>
            <a:xfrm>
              <a:off x="5903976" y="3654552"/>
              <a:ext cx="1274445" cy="637540"/>
            </a:xfrm>
            <a:custGeom>
              <a:avLst/>
              <a:gdLst/>
              <a:ahLst/>
              <a:cxnLst/>
              <a:rect l="l" t="t" r="r" b="b"/>
              <a:pathLst>
                <a:path w="1274445" h="637539">
                  <a:moveTo>
                    <a:pt x="0" y="63703"/>
                  </a:moveTo>
                  <a:lnTo>
                    <a:pt x="5006" y="38908"/>
                  </a:lnTo>
                  <a:lnTo>
                    <a:pt x="18659" y="18659"/>
                  </a:lnTo>
                  <a:lnTo>
                    <a:pt x="38908" y="5006"/>
                  </a:lnTo>
                  <a:lnTo>
                    <a:pt x="63703" y="0"/>
                  </a:lnTo>
                  <a:lnTo>
                    <a:pt x="1210360" y="0"/>
                  </a:lnTo>
                  <a:lnTo>
                    <a:pt x="1235155" y="5006"/>
                  </a:lnTo>
                  <a:lnTo>
                    <a:pt x="1255404" y="18659"/>
                  </a:lnTo>
                  <a:lnTo>
                    <a:pt x="1269057" y="38908"/>
                  </a:lnTo>
                  <a:lnTo>
                    <a:pt x="1274064" y="63703"/>
                  </a:lnTo>
                  <a:lnTo>
                    <a:pt x="1274064" y="573328"/>
                  </a:lnTo>
                  <a:lnTo>
                    <a:pt x="1269057" y="598123"/>
                  </a:lnTo>
                  <a:lnTo>
                    <a:pt x="1255404" y="618372"/>
                  </a:lnTo>
                  <a:lnTo>
                    <a:pt x="1235155" y="632025"/>
                  </a:lnTo>
                  <a:lnTo>
                    <a:pt x="1210360" y="637032"/>
                  </a:lnTo>
                  <a:lnTo>
                    <a:pt x="63703" y="637032"/>
                  </a:lnTo>
                  <a:lnTo>
                    <a:pt x="38908" y="632025"/>
                  </a:lnTo>
                  <a:lnTo>
                    <a:pt x="18659" y="618372"/>
                  </a:lnTo>
                  <a:lnTo>
                    <a:pt x="5006" y="598123"/>
                  </a:lnTo>
                  <a:lnTo>
                    <a:pt x="0" y="573328"/>
                  </a:lnTo>
                  <a:lnTo>
                    <a:pt x="0" y="63703"/>
                  </a:lnTo>
                  <a:close/>
                </a:path>
              </a:pathLst>
            </a:custGeom>
            <a:grpFill/>
            <a:ln w="19050">
              <a:solidFill>
                <a:schemeClr val="accent6">
                  <a:lumMod val="75000"/>
                </a:schemeClr>
              </a:solidFill>
            </a:ln>
          </p:spPr>
          <p:txBody>
            <a:bodyPr wrap="square" lIns="0" tIns="0" rIns="0" bIns="0" rtlCol="0"/>
            <a:lstStyle/>
            <a:p>
              <a:endParaRPr/>
            </a:p>
          </p:txBody>
        </p:sp>
      </p:grpSp>
      <p:sp>
        <p:nvSpPr>
          <p:cNvPr id="27" name="object 24">
            <a:extLst>
              <a:ext uri="{FF2B5EF4-FFF2-40B4-BE49-F238E27FC236}">
                <a16:creationId xmlns:a16="http://schemas.microsoft.com/office/drawing/2014/main" id="{D73816B2-6275-4A17-AE34-5D4445D23E6C}"/>
              </a:ext>
            </a:extLst>
          </p:cNvPr>
          <p:cNvSpPr txBox="1"/>
          <p:nvPr/>
        </p:nvSpPr>
        <p:spPr>
          <a:xfrm>
            <a:off x="6014318" y="3747375"/>
            <a:ext cx="1053465" cy="429895"/>
          </a:xfrm>
          <a:prstGeom prst="rect">
            <a:avLst/>
          </a:prstGeom>
          <a:solidFill>
            <a:srgbClr val="D5E3CF"/>
          </a:solidFill>
        </p:spPr>
        <p:txBody>
          <a:bodyPr vert="horz" wrap="square" lIns="0" tIns="35560" rIns="0" bIns="0" rtlCol="0">
            <a:spAutoFit/>
          </a:bodyPr>
          <a:lstStyle/>
          <a:p>
            <a:pPr marL="186055" marR="5080" indent="-173990">
              <a:lnSpc>
                <a:spcPts val="1510"/>
              </a:lnSpc>
              <a:spcBef>
                <a:spcPts val="280"/>
              </a:spcBef>
            </a:pPr>
            <a:r>
              <a:rPr sz="1400" spc="-5">
                <a:latin typeface="Barlow"/>
                <a:cs typeface="Barlow"/>
              </a:rPr>
              <a:t>Paid in </a:t>
            </a:r>
            <a:r>
              <a:rPr sz="1400" spc="-10">
                <a:latin typeface="Barlow"/>
                <a:cs typeface="Barlow"/>
              </a:rPr>
              <a:t>Full </a:t>
            </a:r>
            <a:r>
              <a:rPr sz="1400" spc="-5">
                <a:latin typeface="Barlow"/>
                <a:cs typeface="Barlow"/>
              </a:rPr>
              <a:t>or </a:t>
            </a:r>
            <a:r>
              <a:rPr sz="1400" spc="-265">
                <a:latin typeface="Barlow"/>
                <a:cs typeface="Barlow"/>
              </a:rPr>
              <a:t> </a:t>
            </a:r>
            <a:r>
              <a:rPr sz="1400" spc="-5">
                <a:latin typeface="Barlow"/>
                <a:cs typeface="Barlow"/>
              </a:rPr>
              <a:t>Forgiven</a:t>
            </a:r>
            <a:endParaRPr sz="1400">
              <a:latin typeface="Barlow"/>
              <a:cs typeface="Barlow"/>
            </a:endParaRPr>
          </a:p>
        </p:txBody>
      </p:sp>
      <p:grpSp>
        <p:nvGrpSpPr>
          <p:cNvPr id="28" name="object 25">
            <a:extLst>
              <a:ext uri="{FF2B5EF4-FFF2-40B4-BE49-F238E27FC236}">
                <a16:creationId xmlns:a16="http://schemas.microsoft.com/office/drawing/2014/main" id="{2A436E26-7700-4963-B42B-3F7D9802ED0B}"/>
              </a:ext>
            </a:extLst>
          </p:cNvPr>
          <p:cNvGrpSpPr/>
          <p:nvPr/>
        </p:nvGrpSpPr>
        <p:grpSpPr>
          <a:xfrm>
            <a:off x="3616027" y="4149292"/>
            <a:ext cx="1779186" cy="874320"/>
            <a:chOff x="3616027" y="4149292"/>
            <a:chExt cx="1779186" cy="874320"/>
          </a:xfrm>
          <a:solidFill>
            <a:srgbClr val="D5E3CF"/>
          </a:solidFill>
        </p:grpSpPr>
        <p:sp>
          <p:nvSpPr>
            <p:cNvPr id="29" name="object 26">
              <a:extLst>
                <a:ext uri="{FF2B5EF4-FFF2-40B4-BE49-F238E27FC236}">
                  <a16:creationId xmlns:a16="http://schemas.microsoft.com/office/drawing/2014/main" id="{66E06F9F-A399-45ED-ABAC-F7548D95FDDF}"/>
                </a:ext>
              </a:extLst>
            </p:cNvPr>
            <p:cNvSpPr/>
            <p:nvPr/>
          </p:nvSpPr>
          <p:spPr>
            <a:xfrm>
              <a:off x="3616027" y="4149292"/>
              <a:ext cx="509270" cy="555625"/>
            </a:xfrm>
            <a:custGeom>
              <a:avLst/>
              <a:gdLst/>
              <a:ahLst/>
              <a:cxnLst/>
              <a:rect l="l" t="t" r="r" b="b"/>
              <a:pathLst>
                <a:path w="509270" h="555625">
                  <a:moveTo>
                    <a:pt x="0" y="0"/>
                  </a:moveTo>
                  <a:lnTo>
                    <a:pt x="508660" y="555345"/>
                  </a:lnTo>
                </a:path>
              </a:pathLst>
            </a:custGeom>
            <a:grpFill/>
            <a:ln w="19050">
              <a:solidFill>
                <a:schemeClr val="accent6">
                  <a:lumMod val="75000"/>
                </a:schemeClr>
              </a:solidFill>
            </a:ln>
          </p:spPr>
          <p:txBody>
            <a:bodyPr wrap="square" lIns="0" tIns="0" rIns="0" bIns="0" rtlCol="0"/>
            <a:lstStyle/>
            <a:p>
              <a:endParaRPr/>
            </a:p>
          </p:txBody>
        </p:sp>
        <p:sp>
          <p:nvSpPr>
            <p:cNvPr id="30" name="object 27">
              <a:extLst>
                <a:ext uri="{FF2B5EF4-FFF2-40B4-BE49-F238E27FC236}">
                  <a16:creationId xmlns:a16="http://schemas.microsoft.com/office/drawing/2014/main" id="{DAF2BE9A-A9E9-4417-9A12-89174C95629D}"/>
                </a:ext>
              </a:extLst>
            </p:cNvPr>
            <p:cNvSpPr/>
            <p:nvPr/>
          </p:nvSpPr>
          <p:spPr>
            <a:xfrm>
              <a:off x="4123943" y="4386072"/>
              <a:ext cx="1271270" cy="637540"/>
            </a:xfrm>
            <a:custGeom>
              <a:avLst/>
              <a:gdLst/>
              <a:ahLst/>
              <a:cxnLst/>
              <a:rect l="l" t="t" r="r" b="b"/>
              <a:pathLst>
                <a:path w="1271270" h="637539">
                  <a:moveTo>
                    <a:pt x="1207312" y="0"/>
                  </a:moveTo>
                  <a:lnTo>
                    <a:pt x="63703" y="0"/>
                  </a:lnTo>
                  <a:lnTo>
                    <a:pt x="38908" y="5006"/>
                  </a:lnTo>
                  <a:lnTo>
                    <a:pt x="18659" y="18659"/>
                  </a:lnTo>
                  <a:lnTo>
                    <a:pt x="5006" y="38908"/>
                  </a:lnTo>
                  <a:lnTo>
                    <a:pt x="0" y="63703"/>
                  </a:lnTo>
                  <a:lnTo>
                    <a:pt x="0" y="573328"/>
                  </a:lnTo>
                  <a:lnTo>
                    <a:pt x="5006" y="598123"/>
                  </a:lnTo>
                  <a:lnTo>
                    <a:pt x="18659" y="618372"/>
                  </a:lnTo>
                  <a:lnTo>
                    <a:pt x="38908" y="632025"/>
                  </a:lnTo>
                  <a:lnTo>
                    <a:pt x="63703" y="637031"/>
                  </a:lnTo>
                  <a:lnTo>
                    <a:pt x="1207312" y="637031"/>
                  </a:lnTo>
                  <a:lnTo>
                    <a:pt x="1232107" y="632025"/>
                  </a:lnTo>
                  <a:lnTo>
                    <a:pt x="1252356" y="618372"/>
                  </a:lnTo>
                  <a:lnTo>
                    <a:pt x="1266009" y="598123"/>
                  </a:lnTo>
                  <a:lnTo>
                    <a:pt x="1271016" y="573328"/>
                  </a:lnTo>
                  <a:lnTo>
                    <a:pt x="1271016" y="63703"/>
                  </a:lnTo>
                  <a:lnTo>
                    <a:pt x="1266009" y="38908"/>
                  </a:lnTo>
                  <a:lnTo>
                    <a:pt x="1252356" y="18659"/>
                  </a:lnTo>
                  <a:lnTo>
                    <a:pt x="1232107" y="5006"/>
                  </a:lnTo>
                  <a:lnTo>
                    <a:pt x="1207312" y="0"/>
                  </a:lnTo>
                  <a:close/>
                </a:path>
              </a:pathLst>
            </a:custGeom>
            <a:grpFill/>
            <a:ln>
              <a:solidFill>
                <a:schemeClr val="accent6">
                  <a:lumMod val="75000"/>
                </a:schemeClr>
              </a:solidFill>
            </a:ln>
          </p:spPr>
          <p:txBody>
            <a:bodyPr wrap="square" lIns="0" tIns="0" rIns="0" bIns="0" rtlCol="0"/>
            <a:lstStyle/>
            <a:p>
              <a:endParaRPr/>
            </a:p>
          </p:txBody>
        </p:sp>
        <p:sp>
          <p:nvSpPr>
            <p:cNvPr id="31" name="object 28">
              <a:extLst>
                <a:ext uri="{FF2B5EF4-FFF2-40B4-BE49-F238E27FC236}">
                  <a16:creationId xmlns:a16="http://schemas.microsoft.com/office/drawing/2014/main" id="{0140A3D5-7AD7-47C4-B4AD-D3133DC6BB47}"/>
                </a:ext>
              </a:extLst>
            </p:cNvPr>
            <p:cNvSpPr/>
            <p:nvPr/>
          </p:nvSpPr>
          <p:spPr>
            <a:xfrm>
              <a:off x="4123943" y="4386072"/>
              <a:ext cx="1271270" cy="637540"/>
            </a:xfrm>
            <a:custGeom>
              <a:avLst/>
              <a:gdLst/>
              <a:ahLst/>
              <a:cxnLst/>
              <a:rect l="l" t="t" r="r" b="b"/>
              <a:pathLst>
                <a:path w="1271270" h="637539">
                  <a:moveTo>
                    <a:pt x="0" y="63703"/>
                  </a:moveTo>
                  <a:lnTo>
                    <a:pt x="5006" y="38908"/>
                  </a:lnTo>
                  <a:lnTo>
                    <a:pt x="18659" y="18659"/>
                  </a:lnTo>
                  <a:lnTo>
                    <a:pt x="38908" y="5006"/>
                  </a:lnTo>
                  <a:lnTo>
                    <a:pt x="63703" y="0"/>
                  </a:lnTo>
                  <a:lnTo>
                    <a:pt x="1207312" y="0"/>
                  </a:lnTo>
                  <a:lnTo>
                    <a:pt x="1232107" y="5006"/>
                  </a:lnTo>
                  <a:lnTo>
                    <a:pt x="1252356" y="18659"/>
                  </a:lnTo>
                  <a:lnTo>
                    <a:pt x="1266009" y="38908"/>
                  </a:lnTo>
                  <a:lnTo>
                    <a:pt x="1271016" y="63703"/>
                  </a:lnTo>
                  <a:lnTo>
                    <a:pt x="1271016" y="573328"/>
                  </a:lnTo>
                  <a:lnTo>
                    <a:pt x="1266009" y="598123"/>
                  </a:lnTo>
                  <a:lnTo>
                    <a:pt x="1252356" y="618372"/>
                  </a:lnTo>
                  <a:lnTo>
                    <a:pt x="1232107" y="632025"/>
                  </a:lnTo>
                  <a:lnTo>
                    <a:pt x="1207312" y="637031"/>
                  </a:lnTo>
                  <a:lnTo>
                    <a:pt x="63703" y="637031"/>
                  </a:lnTo>
                  <a:lnTo>
                    <a:pt x="38908" y="632025"/>
                  </a:lnTo>
                  <a:lnTo>
                    <a:pt x="18659" y="618372"/>
                  </a:lnTo>
                  <a:lnTo>
                    <a:pt x="5006" y="598123"/>
                  </a:lnTo>
                  <a:lnTo>
                    <a:pt x="0" y="573328"/>
                  </a:lnTo>
                  <a:lnTo>
                    <a:pt x="0" y="63703"/>
                  </a:lnTo>
                  <a:close/>
                </a:path>
              </a:pathLst>
            </a:custGeom>
            <a:grpFill/>
            <a:ln w="19050">
              <a:solidFill>
                <a:schemeClr val="accent6">
                  <a:lumMod val="75000"/>
                </a:schemeClr>
              </a:solidFill>
            </a:ln>
          </p:spPr>
          <p:txBody>
            <a:bodyPr wrap="square" lIns="0" tIns="0" rIns="0" bIns="0" rtlCol="0"/>
            <a:lstStyle/>
            <a:p>
              <a:endParaRPr/>
            </a:p>
          </p:txBody>
        </p:sp>
      </p:grpSp>
      <p:sp>
        <p:nvSpPr>
          <p:cNvPr id="32" name="object 29">
            <a:extLst>
              <a:ext uri="{FF2B5EF4-FFF2-40B4-BE49-F238E27FC236}">
                <a16:creationId xmlns:a16="http://schemas.microsoft.com/office/drawing/2014/main" id="{BBAF7FB1-62E7-4F45-B1C1-FF5E4FBF76E8}"/>
              </a:ext>
            </a:extLst>
          </p:cNvPr>
          <p:cNvSpPr txBox="1"/>
          <p:nvPr/>
        </p:nvSpPr>
        <p:spPr>
          <a:xfrm>
            <a:off x="4246269" y="4385197"/>
            <a:ext cx="1670050" cy="561975"/>
          </a:xfrm>
          <a:prstGeom prst="rect">
            <a:avLst/>
          </a:prstGeom>
        </p:spPr>
        <p:txBody>
          <a:bodyPr vert="horz" wrap="square" lIns="0" tIns="12700" rIns="0" bIns="0" rtlCol="0">
            <a:spAutoFit/>
          </a:bodyPr>
          <a:lstStyle/>
          <a:p>
            <a:pPr marL="12700" marR="5080" indent="29845">
              <a:lnSpc>
                <a:spcPct val="125699"/>
              </a:lnSpc>
              <a:spcBef>
                <a:spcPts val="100"/>
              </a:spcBef>
              <a:tabLst>
                <a:tab pos="1148080" algn="l"/>
                <a:tab pos="1656714" algn="l"/>
              </a:tabLst>
            </a:pPr>
            <a:r>
              <a:rPr sz="1400" spc="-10">
                <a:latin typeface="Barlow"/>
                <a:cs typeface="Barlow"/>
              </a:rPr>
              <a:t>Delinquency 	</a:t>
            </a:r>
            <a:r>
              <a:rPr sz="1400" u="heavy" spc="-15">
                <a:uFill>
                  <a:solidFill>
                    <a:srgbClr val="000000"/>
                  </a:solidFill>
                </a:uFill>
                <a:latin typeface="Barlow"/>
                <a:cs typeface="Barlow"/>
              </a:rPr>
              <a:t> </a:t>
            </a:r>
            <a:r>
              <a:rPr sz="1400" u="heavy" spc="-10">
                <a:uFill>
                  <a:solidFill>
                    <a:srgbClr val="000000"/>
                  </a:solidFill>
                </a:uFill>
                <a:latin typeface="Barlow"/>
                <a:cs typeface="Barlow"/>
              </a:rPr>
              <a:t>	</a:t>
            </a:r>
            <a:r>
              <a:rPr sz="1400" spc="-10">
                <a:latin typeface="Barlow"/>
                <a:cs typeface="Barlow"/>
              </a:rPr>
              <a:t> (90</a:t>
            </a:r>
            <a:r>
              <a:rPr sz="1400" spc="5">
                <a:latin typeface="Barlow"/>
                <a:cs typeface="Barlow"/>
              </a:rPr>
              <a:t> </a:t>
            </a:r>
            <a:r>
              <a:rPr sz="1400" spc="-5">
                <a:latin typeface="Barlow"/>
                <a:cs typeface="Barlow"/>
              </a:rPr>
              <a:t>days</a:t>
            </a:r>
            <a:r>
              <a:rPr sz="1400" spc="5">
                <a:latin typeface="Barlow"/>
                <a:cs typeface="Barlow"/>
              </a:rPr>
              <a:t> </a:t>
            </a:r>
            <a:r>
              <a:rPr sz="1400" spc="-5">
                <a:latin typeface="Barlow"/>
                <a:cs typeface="Barlow"/>
              </a:rPr>
              <a:t>late)</a:t>
            </a:r>
            <a:endParaRPr sz="1400">
              <a:latin typeface="Barlow"/>
              <a:cs typeface="Barlow"/>
            </a:endParaRPr>
          </a:p>
        </p:txBody>
      </p:sp>
      <p:grpSp>
        <p:nvGrpSpPr>
          <p:cNvPr id="33" name="object 30">
            <a:extLst>
              <a:ext uri="{FF2B5EF4-FFF2-40B4-BE49-F238E27FC236}">
                <a16:creationId xmlns:a16="http://schemas.microsoft.com/office/drawing/2014/main" id="{7E141285-531C-41C6-ABED-5542BC0BF5B7}"/>
              </a:ext>
            </a:extLst>
          </p:cNvPr>
          <p:cNvGrpSpPr/>
          <p:nvPr/>
        </p:nvGrpSpPr>
        <p:grpSpPr>
          <a:xfrm>
            <a:off x="5903976" y="4386071"/>
            <a:ext cx="1274445" cy="637540"/>
            <a:chOff x="5903976" y="4386071"/>
            <a:chExt cx="1274445" cy="637540"/>
          </a:xfrm>
          <a:solidFill>
            <a:srgbClr val="D5E3CF"/>
          </a:solidFill>
        </p:grpSpPr>
        <p:sp>
          <p:nvSpPr>
            <p:cNvPr id="34" name="object 31">
              <a:extLst>
                <a:ext uri="{FF2B5EF4-FFF2-40B4-BE49-F238E27FC236}">
                  <a16:creationId xmlns:a16="http://schemas.microsoft.com/office/drawing/2014/main" id="{DABBF315-6942-46CB-B697-0A7095ECD31A}"/>
                </a:ext>
              </a:extLst>
            </p:cNvPr>
            <p:cNvSpPr/>
            <p:nvPr/>
          </p:nvSpPr>
          <p:spPr>
            <a:xfrm>
              <a:off x="5903976" y="4386071"/>
              <a:ext cx="1274445" cy="637540"/>
            </a:xfrm>
            <a:custGeom>
              <a:avLst/>
              <a:gdLst/>
              <a:ahLst/>
              <a:cxnLst/>
              <a:rect l="l" t="t" r="r" b="b"/>
              <a:pathLst>
                <a:path w="1274445" h="637539">
                  <a:moveTo>
                    <a:pt x="1210360" y="0"/>
                  </a:moveTo>
                  <a:lnTo>
                    <a:pt x="63703" y="0"/>
                  </a:lnTo>
                  <a:lnTo>
                    <a:pt x="38908" y="5006"/>
                  </a:lnTo>
                  <a:lnTo>
                    <a:pt x="18659" y="18659"/>
                  </a:lnTo>
                  <a:lnTo>
                    <a:pt x="5006" y="38908"/>
                  </a:lnTo>
                  <a:lnTo>
                    <a:pt x="0" y="63703"/>
                  </a:lnTo>
                  <a:lnTo>
                    <a:pt x="0" y="573328"/>
                  </a:lnTo>
                  <a:lnTo>
                    <a:pt x="5006" y="598123"/>
                  </a:lnTo>
                  <a:lnTo>
                    <a:pt x="18659" y="618372"/>
                  </a:lnTo>
                  <a:lnTo>
                    <a:pt x="38908" y="632025"/>
                  </a:lnTo>
                  <a:lnTo>
                    <a:pt x="63703" y="637031"/>
                  </a:lnTo>
                  <a:lnTo>
                    <a:pt x="1210360" y="637031"/>
                  </a:lnTo>
                  <a:lnTo>
                    <a:pt x="1235155" y="632025"/>
                  </a:lnTo>
                  <a:lnTo>
                    <a:pt x="1255404" y="618372"/>
                  </a:lnTo>
                  <a:lnTo>
                    <a:pt x="1269057" y="598123"/>
                  </a:lnTo>
                  <a:lnTo>
                    <a:pt x="1274064" y="573328"/>
                  </a:lnTo>
                  <a:lnTo>
                    <a:pt x="1274064" y="63703"/>
                  </a:lnTo>
                  <a:lnTo>
                    <a:pt x="1269057" y="38908"/>
                  </a:lnTo>
                  <a:lnTo>
                    <a:pt x="1255404" y="18659"/>
                  </a:lnTo>
                  <a:lnTo>
                    <a:pt x="1235155" y="5006"/>
                  </a:lnTo>
                  <a:lnTo>
                    <a:pt x="1210360" y="0"/>
                  </a:lnTo>
                  <a:close/>
                </a:path>
              </a:pathLst>
            </a:custGeom>
            <a:grpFill/>
            <a:ln>
              <a:solidFill>
                <a:schemeClr val="accent6">
                  <a:lumMod val="75000"/>
                </a:schemeClr>
              </a:solidFill>
            </a:ln>
          </p:spPr>
          <p:txBody>
            <a:bodyPr wrap="square" lIns="0" tIns="0" rIns="0" bIns="0" rtlCol="0"/>
            <a:lstStyle/>
            <a:p>
              <a:endParaRPr/>
            </a:p>
          </p:txBody>
        </p:sp>
        <p:sp>
          <p:nvSpPr>
            <p:cNvPr id="35" name="object 32">
              <a:extLst>
                <a:ext uri="{FF2B5EF4-FFF2-40B4-BE49-F238E27FC236}">
                  <a16:creationId xmlns:a16="http://schemas.microsoft.com/office/drawing/2014/main" id="{A8815A47-540F-4E02-8710-E3AFD90DA7A6}"/>
                </a:ext>
              </a:extLst>
            </p:cNvPr>
            <p:cNvSpPr/>
            <p:nvPr/>
          </p:nvSpPr>
          <p:spPr>
            <a:xfrm>
              <a:off x="5903976" y="4386071"/>
              <a:ext cx="1274445" cy="637540"/>
            </a:xfrm>
            <a:custGeom>
              <a:avLst/>
              <a:gdLst/>
              <a:ahLst/>
              <a:cxnLst/>
              <a:rect l="l" t="t" r="r" b="b"/>
              <a:pathLst>
                <a:path w="1274445" h="637539">
                  <a:moveTo>
                    <a:pt x="0" y="63703"/>
                  </a:moveTo>
                  <a:lnTo>
                    <a:pt x="5006" y="38908"/>
                  </a:lnTo>
                  <a:lnTo>
                    <a:pt x="18659" y="18659"/>
                  </a:lnTo>
                  <a:lnTo>
                    <a:pt x="38908" y="5006"/>
                  </a:lnTo>
                  <a:lnTo>
                    <a:pt x="63703" y="0"/>
                  </a:lnTo>
                  <a:lnTo>
                    <a:pt x="1210360" y="0"/>
                  </a:lnTo>
                  <a:lnTo>
                    <a:pt x="1235155" y="5006"/>
                  </a:lnTo>
                  <a:lnTo>
                    <a:pt x="1255404" y="18659"/>
                  </a:lnTo>
                  <a:lnTo>
                    <a:pt x="1269057" y="38908"/>
                  </a:lnTo>
                  <a:lnTo>
                    <a:pt x="1274064" y="63703"/>
                  </a:lnTo>
                  <a:lnTo>
                    <a:pt x="1274064" y="573328"/>
                  </a:lnTo>
                  <a:lnTo>
                    <a:pt x="1269057" y="598123"/>
                  </a:lnTo>
                  <a:lnTo>
                    <a:pt x="1255404" y="618372"/>
                  </a:lnTo>
                  <a:lnTo>
                    <a:pt x="1235155" y="632025"/>
                  </a:lnTo>
                  <a:lnTo>
                    <a:pt x="1210360" y="637031"/>
                  </a:lnTo>
                  <a:lnTo>
                    <a:pt x="63703" y="637031"/>
                  </a:lnTo>
                  <a:lnTo>
                    <a:pt x="38908" y="632025"/>
                  </a:lnTo>
                  <a:lnTo>
                    <a:pt x="18659" y="618372"/>
                  </a:lnTo>
                  <a:lnTo>
                    <a:pt x="5006" y="598123"/>
                  </a:lnTo>
                  <a:lnTo>
                    <a:pt x="0" y="573328"/>
                  </a:lnTo>
                  <a:lnTo>
                    <a:pt x="0" y="63703"/>
                  </a:lnTo>
                  <a:close/>
                </a:path>
              </a:pathLst>
            </a:custGeom>
            <a:grpFill/>
            <a:ln w="19050">
              <a:solidFill>
                <a:schemeClr val="accent6">
                  <a:lumMod val="75000"/>
                </a:schemeClr>
              </a:solidFill>
            </a:ln>
          </p:spPr>
          <p:txBody>
            <a:bodyPr wrap="square" lIns="0" tIns="0" rIns="0" bIns="0" rtlCol="0"/>
            <a:lstStyle/>
            <a:p>
              <a:endParaRPr/>
            </a:p>
          </p:txBody>
        </p:sp>
      </p:grpSp>
      <p:sp>
        <p:nvSpPr>
          <p:cNvPr id="36" name="object 33">
            <a:extLst>
              <a:ext uri="{FF2B5EF4-FFF2-40B4-BE49-F238E27FC236}">
                <a16:creationId xmlns:a16="http://schemas.microsoft.com/office/drawing/2014/main" id="{1C2B52CC-1130-4068-BC22-D9587C5B1A7F}"/>
              </a:ext>
            </a:extLst>
          </p:cNvPr>
          <p:cNvSpPr txBox="1"/>
          <p:nvPr/>
        </p:nvSpPr>
        <p:spPr>
          <a:xfrm>
            <a:off x="5983838" y="4385197"/>
            <a:ext cx="1114425" cy="561975"/>
          </a:xfrm>
          <a:prstGeom prst="rect">
            <a:avLst/>
          </a:prstGeom>
        </p:spPr>
        <p:txBody>
          <a:bodyPr vert="horz" wrap="square" lIns="0" tIns="12700" rIns="0" bIns="0" rtlCol="0">
            <a:spAutoFit/>
          </a:bodyPr>
          <a:lstStyle/>
          <a:p>
            <a:pPr marL="12700" marR="5080" indent="264795">
              <a:lnSpc>
                <a:spcPct val="125699"/>
              </a:lnSpc>
              <a:spcBef>
                <a:spcPts val="100"/>
              </a:spcBef>
            </a:pPr>
            <a:r>
              <a:rPr sz="1400" spc="-5">
                <a:latin typeface="Barlow"/>
                <a:cs typeface="Barlow"/>
              </a:rPr>
              <a:t>Default </a:t>
            </a:r>
            <a:r>
              <a:rPr sz="1400">
                <a:latin typeface="Barlow"/>
                <a:cs typeface="Barlow"/>
              </a:rPr>
              <a:t> </a:t>
            </a:r>
            <a:r>
              <a:rPr sz="1400" spc="-10">
                <a:latin typeface="Barlow"/>
                <a:cs typeface="Barlow"/>
              </a:rPr>
              <a:t>(270 </a:t>
            </a:r>
            <a:r>
              <a:rPr sz="1400" spc="-5">
                <a:latin typeface="Barlow"/>
                <a:cs typeface="Barlow"/>
              </a:rPr>
              <a:t>days</a:t>
            </a:r>
            <a:r>
              <a:rPr sz="1400" spc="-50">
                <a:latin typeface="Barlow"/>
                <a:cs typeface="Barlow"/>
              </a:rPr>
              <a:t> </a:t>
            </a:r>
            <a:r>
              <a:rPr sz="1400" spc="-5">
                <a:latin typeface="Barlow"/>
                <a:cs typeface="Barlow"/>
              </a:rPr>
              <a:t>late)</a:t>
            </a:r>
            <a:endParaRPr sz="1400">
              <a:latin typeface="Barlow"/>
              <a:cs typeface="Barlow"/>
            </a:endParaRPr>
          </a:p>
        </p:txBody>
      </p:sp>
      <p:grpSp>
        <p:nvGrpSpPr>
          <p:cNvPr id="37" name="object 34">
            <a:extLst>
              <a:ext uri="{FF2B5EF4-FFF2-40B4-BE49-F238E27FC236}">
                <a16:creationId xmlns:a16="http://schemas.microsoft.com/office/drawing/2014/main" id="{EC056FE2-7CC5-4EB3-81E7-FF0342460C91}"/>
              </a:ext>
            </a:extLst>
          </p:cNvPr>
          <p:cNvGrpSpPr/>
          <p:nvPr/>
        </p:nvGrpSpPr>
        <p:grpSpPr>
          <a:xfrm>
            <a:off x="7685531" y="4387596"/>
            <a:ext cx="1274445" cy="637540"/>
            <a:chOff x="7685531" y="4387596"/>
            <a:chExt cx="1274445" cy="637540"/>
          </a:xfrm>
          <a:solidFill>
            <a:srgbClr val="D5E3CF"/>
          </a:solidFill>
        </p:grpSpPr>
        <p:sp>
          <p:nvSpPr>
            <p:cNvPr id="38" name="object 35">
              <a:extLst>
                <a:ext uri="{FF2B5EF4-FFF2-40B4-BE49-F238E27FC236}">
                  <a16:creationId xmlns:a16="http://schemas.microsoft.com/office/drawing/2014/main" id="{739E727C-374F-4498-BAB8-8F2CC9954D23}"/>
                </a:ext>
              </a:extLst>
            </p:cNvPr>
            <p:cNvSpPr/>
            <p:nvPr/>
          </p:nvSpPr>
          <p:spPr>
            <a:xfrm>
              <a:off x="7685531" y="4387596"/>
              <a:ext cx="1274445" cy="637540"/>
            </a:xfrm>
            <a:custGeom>
              <a:avLst/>
              <a:gdLst/>
              <a:ahLst/>
              <a:cxnLst/>
              <a:rect l="l" t="t" r="r" b="b"/>
              <a:pathLst>
                <a:path w="1274445" h="637539">
                  <a:moveTo>
                    <a:pt x="1210360" y="0"/>
                  </a:moveTo>
                  <a:lnTo>
                    <a:pt x="63703" y="0"/>
                  </a:lnTo>
                  <a:lnTo>
                    <a:pt x="38908" y="5006"/>
                  </a:lnTo>
                  <a:lnTo>
                    <a:pt x="18659" y="18659"/>
                  </a:lnTo>
                  <a:lnTo>
                    <a:pt x="5006" y="38908"/>
                  </a:lnTo>
                  <a:lnTo>
                    <a:pt x="0" y="63703"/>
                  </a:lnTo>
                  <a:lnTo>
                    <a:pt x="0" y="573328"/>
                  </a:lnTo>
                  <a:lnTo>
                    <a:pt x="5006" y="598123"/>
                  </a:lnTo>
                  <a:lnTo>
                    <a:pt x="18659" y="618372"/>
                  </a:lnTo>
                  <a:lnTo>
                    <a:pt x="38908" y="632025"/>
                  </a:lnTo>
                  <a:lnTo>
                    <a:pt x="63703" y="637031"/>
                  </a:lnTo>
                  <a:lnTo>
                    <a:pt x="1210360" y="637031"/>
                  </a:lnTo>
                  <a:lnTo>
                    <a:pt x="1235155" y="632025"/>
                  </a:lnTo>
                  <a:lnTo>
                    <a:pt x="1255404" y="618372"/>
                  </a:lnTo>
                  <a:lnTo>
                    <a:pt x="1269057" y="598123"/>
                  </a:lnTo>
                  <a:lnTo>
                    <a:pt x="1274064" y="573328"/>
                  </a:lnTo>
                  <a:lnTo>
                    <a:pt x="1274064" y="63703"/>
                  </a:lnTo>
                  <a:lnTo>
                    <a:pt x="1269057" y="38908"/>
                  </a:lnTo>
                  <a:lnTo>
                    <a:pt x="1255404" y="18659"/>
                  </a:lnTo>
                  <a:lnTo>
                    <a:pt x="1235155" y="5006"/>
                  </a:lnTo>
                  <a:lnTo>
                    <a:pt x="1210360" y="0"/>
                  </a:lnTo>
                  <a:close/>
                </a:path>
              </a:pathLst>
            </a:custGeom>
            <a:grpFill/>
            <a:ln>
              <a:solidFill>
                <a:schemeClr val="accent6">
                  <a:lumMod val="75000"/>
                </a:schemeClr>
              </a:solidFill>
            </a:ln>
          </p:spPr>
          <p:txBody>
            <a:bodyPr wrap="square" lIns="0" tIns="0" rIns="0" bIns="0" rtlCol="0"/>
            <a:lstStyle/>
            <a:p>
              <a:endParaRPr/>
            </a:p>
          </p:txBody>
        </p:sp>
        <p:sp>
          <p:nvSpPr>
            <p:cNvPr id="39" name="object 36">
              <a:extLst>
                <a:ext uri="{FF2B5EF4-FFF2-40B4-BE49-F238E27FC236}">
                  <a16:creationId xmlns:a16="http://schemas.microsoft.com/office/drawing/2014/main" id="{B2A252F9-06E8-4786-9F2A-7F75E37C99A5}"/>
                </a:ext>
              </a:extLst>
            </p:cNvPr>
            <p:cNvSpPr/>
            <p:nvPr/>
          </p:nvSpPr>
          <p:spPr>
            <a:xfrm>
              <a:off x="7685531" y="4387596"/>
              <a:ext cx="1274445" cy="637540"/>
            </a:xfrm>
            <a:custGeom>
              <a:avLst/>
              <a:gdLst/>
              <a:ahLst/>
              <a:cxnLst/>
              <a:rect l="l" t="t" r="r" b="b"/>
              <a:pathLst>
                <a:path w="1274445" h="637539">
                  <a:moveTo>
                    <a:pt x="0" y="63703"/>
                  </a:moveTo>
                  <a:lnTo>
                    <a:pt x="5006" y="38908"/>
                  </a:lnTo>
                  <a:lnTo>
                    <a:pt x="18659" y="18659"/>
                  </a:lnTo>
                  <a:lnTo>
                    <a:pt x="38908" y="5006"/>
                  </a:lnTo>
                  <a:lnTo>
                    <a:pt x="63703" y="0"/>
                  </a:lnTo>
                  <a:lnTo>
                    <a:pt x="1210360" y="0"/>
                  </a:lnTo>
                  <a:lnTo>
                    <a:pt x="1235155" y="5006"/>
                  </a:lnTo>
                  <a:lnTo>
                    <a:pt x="1255404" y="18659"/>
                  </a:lnTo>
                  <a:lnTo>
                    <a:pt x="1269057" y="38908"/>
                  </a:lnTo>
                  <a:lnTo>
                    <a:pt x="1274064" y="63703"/>
                  </a:lnTo>
                  <a:lnTo>
                    <a:pt x="1274064" y="573328"/>
                  </a:lnTo>
                  <a:lnTo>
                    <a:pt x="1269057" y="598123"/>
                  </a:lnTo>
                  <a:lnTo>
                    <a:pt x="1255404" y="618372"/>
                  </a:lnTo>
                  <a:lnTo>
                    <a:pt x="1235155" y="632025"/>
                  </a:lnTo>
                  <a:lnTo>
                    <a:pt x="1210360" y="637031"/>
                  </a:lnTo>
                  <a:lnTo>
                    <a:pt x="63703" y="637031"/>
                  </a:lnTo>
                  <a:lnTo>
                    <a:pt x="38908" y="632025"/>
                  </a:lnTo>
                  <a:lnTo>
                    <a:pt x="18659" y="618372"/>
                  </a:lnTo>
                  <a:lnTo>
                    <a:pt x="5006" y="598123"/>
                  </a:lnTo>
                  <a:lnTo>
                    <a:pt x="0" y="573328"/>
                  </a:lnTo>
                  <a:lnTo>
                    <a:pt x="0" y="63703"/>
                  </a:lnTo>
                  <a:close/>
                </a:path>
              </a:pathLst>
            </a:custGeom>
            <a:grpFill/>
            <a:ln w="28575">
              <a:solidFill>
                <a:schemeClr val="accent6">
                  <a:lumMod val="75000"/>
                </a:schemeClr>
              </a:solidFill>
            </a:ln>
          </p:spPr>
          <p:txBody>
            <a:bodyPr wrap="square" lIns="0" tIns="0" rIns="0" bIns="0" rtlCol="0"/>
            <a:lstStyle/>
            <a:p>
              <a:endParaRPr/>
            </a:p>
          </p:txBody>
        </p:sp>
      </p:grpSp>
      <p:sp>
        <p:nvSpPr>
          <p:cNvPr id="40" name="object 37">
            <a:extLst>
              <a:ext uri="{FF2B5EF4-FFF2-40B4-BE49-F238E27FC236}">
                <a16:creationId xmlns:a16="http://schemas.microsoft.com/office/drawing/2014/main" id="{2B0D73AD-ABFE-4FEA-AEFB-CD1458E6C63D}"/>
              </a:ext>
            </a:extLst>
          </p:cNvPr>
          <p:cNvSpPr txBox="1"/>
          <p:nvPr/>
        </p:nvSpPr>
        <p:spPr>
          <a:xfrm>
            <a:off x="7139940" y="4478576"/>
            <a:ext cx="1807845" cy="429895"/>
          </a:xfrm>
          <a:prstGeom prst="rect">
            <a:avLst/>
          </a:prstGeom>
        </p:spPr>
        <p:txBody>
          <a:bodyPr vert="horz" wrap="square" lIns="0" tIns="11430" rIns="0" bIns="0" rtlCol="0">
            <a:spAutoFit/>
          </a:bodyPr>
          <a:lstStyle/>
          <a:p>
            <a:pPr marL="38100">
              <a:lnSpc>
                <a:spcPts val="1595"/>
              </a:lnSpc>
              <a:spcBef>
                <a:spcPts val="90"/>
              </a:spcBef>
              <a:tabLst>
                <a:tab pos="546100" algn="l"/>
              </a:tabLst>
            </a:pPr>
            <a:r>
              <a:rPr sz="2100" u="heavy" spc="-7" baseline="11904">
                <a:uFill>
                  <a:solidFill>
                    <a:srgbClr val="000000"/>
                  </a:solidFill>
                </a:uFill>
                <a:latin typeface="Barlow"/>
                <a:cs typeface="Barlow"/>
              </a:rPr>
              <a:t> 	</a:t>
            </a:r>
            <a:r>
              <a:rPr sz="2100" spc="67" baseline="11904">
                <a:latin typeface="Barlow"/>
                <a:cs typeface="Barlow"/>
              </a:rPr>
              <a:t> </a:t>
            </a:r>
            <a:r>
              <a:rPr sz="1400" spc="-10">
                <a:latin typeface="Barlow"/>
                <a:cs typeface="Barlow"/>
              </a:rPr>
              <a:t>Collections</a:t>
            </a:r>
            <a:r>
              <a:rPr sz="1400" spc="30">
                <a:latin typeface="Barlow"/>
                <a:cs typeface="Barlow"/>
              </a:rPr>
              <a:t> </a:t>
            </a:r>
            <a:r>
              <a:rPr sz="1400" spc="-10">
                <a:latin typeface="Barlow"/>
                <a:cs typeface="Barlow"/>
              </a:rPr>
              <a:t>and</a:t>
            </a:r>
            <a:endParaRPr sz="1400">
              <a:latin typeface="Barlow"/>
              <a:cs typeface="Barlow"/>
            </a:endParaRPr>
          </a:p>
          <a:p>
            <a:pPr marL="688340">
              <a:lnSpc>
                <a:spcPts val="1595"/>
              </a:lnSpc>
            </a:pPr>
            <a:r>
              <a:rPr sz="1400" spc="-10">
                <a:latin typeface="Barlow"/>
                <a:cs typeface="Barlow"/>
              </a:rPr>
              <a:t>Garnishment</a:t>
            </a:r>
            <a:endParaRPr sz="1400">
              <a:latin typeface="Barlow"/>
              <a:cs typeface="Barlow"/>
            </a:endParaRPr>
          </a:p>
        </p:txBody>
      </p:sp>
      <p:grpSp>
        <p:nvGrpSpPr>
          <p:cNvPr id="41" name="object 38">
            <a:extLst>
              <a:ext uri="{FF2B5EF4-FFF2-40B4-BE49-F238E27FC236}">
                <a16:creationId xmlns:a16="http://schemas.microsoft.com/office/drawing/2014/main" id="{725A201A-93A3-43FD-B7C5-9D9A06B67B53}"/>
              </a:ext>
            </a:extLst>
          </p:cNvPr>
          <p:cNvGrpSpPr/>
          <p:nvPr/>
        </p:nvGrpSpPr>
        <p:grpSpPr>
          <a:xfrm>
            <a:off x="4282057" y="1885181"/>
            <a:ext cx="2180021" cy="838207"/>
            <a:chOff x="4449697" y="1984241"/>
            <a:chExt cx="2180021" cy="838207"/>
          </a:xfrm>
          <a:solidFill>
            <a:srgbClr val="D5E3CF"/>
          </a:solidFill>
        </p:grpSpPr>
        <p:sp>
          <p:nvSpPr>
            <p:cNvPr id="42" name="object 39">
              <a:extLst>
                <a:ext uri="{FF2B5EF4-FFF2-40B4-BE49-F238E27FC236}">
                  <a16:creationId xmlns:a16="http://schemas.microsoft.com/office/drawing/2014/main" id="{782BDDE8-40A2-4CCE-A714-679419D4AC2C}"/>
                </a:ext>
              </a:extLst>
            </p:cNvPr>
            <p:cNvSpPr/>
            <p:nvPr/>
          </p:nvSpPr>
          <p:spPr>
            <a:xfrm>
              <a:off x="4449697" y="1984248"/>
              <a:ext cx="1232535" cy="838200"/>
            </a:xfrm>
            <a:custGeom>
              <a:avLst/>
              <a:gdLst/>
              <a:ahLst/>
              <a:cxnLst/>
              <a:rect l="l" t="t" r="r" b="b"/>
              <a:pathLst>
                <a:path w="1232535" h="838200">
                  <a:moveTo>
                    <a:pt x="1231963" y="0"/>
                  </a:moveTo>
                  <a:lnTo>
                    <a:pt x="1022413" y="0"/>
                  </a:lnTo>
                  <a:lnTo>
                    <a:pt x="970829" y="1231"/>
                  </a:lnTo>
                  <a:lnTo>
                    <a:pt x="919853" y="4889"/>
                  </a:lnTo>
                  <a:lnTo>
                    <a:pt x="869568" y="10916"/>
                  </a:lnTo>
                  <a:lnTo>
                    <a:pt x="820055" y="19255"/>
                  </a:lnTo>
                  <a:lnTo>
                    <a:pt x="771398" y="29852"/>
                  </a:lnTo>
                  <a:lnTo>
                    <a:pt x="723678" y="42648"/>
                  </a:lnTo>
                  <a:lnTo>
                    <a:pt x="676978" y="57587"/>
                  </a:lnTo>
                  <a:lnTo>
                    <a:pt x="631380" y="74614"/>
                  </a:lnTo>
                  <a:lnTo>
                    <a:pt x="586968" y="93671"/>
                  </a:lnTo>
                  <a:lnTo>
                    <a:pt x="543823" y="114702"/>
                  </a:lnTo>
                  <a:lnTo>
                    <a:pt x="502027" y="137650"/>
                  </a:lnTo>
                  <a:lnTo>
                    <a:pt x="461664" y="162460"/>
                  </a:lnTo>
                  <a:lnTo>
                    <a:pt x="422815" y="189074"/>
                  </a:lnTo>
                  <a:lnTo>
                    <a:pt x="385564" y="217437"/>
                  </a:lnTo>
                  <a:lnTo>
                    <a:pt x="349992" y="247491"/>
                  </a:lnTo>
                  <a:lnTo>
                    <a:pt x="316181" y="279180"/>
                  </a:lnTo>
                  <a:lnTo>
                    <a:pt x="284215" y="312448"/>
                  </a:lnTo>
                  <a:lnTo>
                    <a:pt x="254176" y="347239"/>
                  </a:lnTo>
                  <a:lnTo>
                    <a:pt x="226146" y="383495"/>
                  </a:lnTo>
                  <a:lnTo>
                    <a:pt x="200208" y="421160"/>
                  </a:lnTo>
                  <a:lnTo>
                    <a:pt x="176443" y="460178"/>
                  </a:lnTo>
                  <a:lnTo>
                    <a:pt x="154935" y="500493"/>
                  </a:lnTo>
                  <a:lnTo>
                    <a:pt x="135766" y="542047"/>
                  </a:lnTo>
                  <a:lnTo>
                    <a:pt x="119019" y="584785"/>
                  </a:lnTo>
                  <a:lnTo>
                    <a:pt x="104774" y="628650"/>
                  </a:lnTo>
                  <a:lnTo>
                    <a:pt x="0" y="628650"/>
                  </a:lnTo>
                  <a:lnTo>
                    <a:pt x="179450" y="838200"/>
                  </a:lnTo>
                  <a:lnTo>
                    <a:pt x="419100" y="628650"/>
                  </a:lnTo>
                  <a:lnTo>
                    <a:pt x="314324" y="628650"/>
                  </a:lnTo>
                  <a:lnTo>
                    <a:pt x="328569" y="584785"/>
                  </a:lnTo>
                  <a:lnTo>
                    <a:pt x="345316" y="542047"/>
                  </a:lnTo>
                  <a:lnTo>
                    <a:pt x="364485" y="500493"/>
                  </a:lnTo>
                  <a:lnTo>
                    <a:pt x="385993" y="460178"/>
                  </a:lnTo>
                  <a:lnTo>
                    <a:pt x="409758" y="421160"/>
                  </a:lnTo>
                  <a:lnTo>
                    <a:pt x="435696" y="383495"/>
                  </a:lnTo>
                  <a:lnTo>
                    <a:pt x="463726" y="347239"/>
                  </a:lnTo>
                  <a:lnTo>
                    <a:pt x="493765" y="312448"/>
                  </a:lnTo>
                  <a:lnTo>
                    <a:pt x="525731" y="279180"/>
                  </a:lnTo>
                  <a:lnTo>
                    <a:pt x="559542" y="247491"/>
                  </a:lnTo>
                  <a:lnTo>
                    <a:pt x="595114" y="217437"/>
                  </a:lnTo>
                  <a:lnTo>
                    <a:pt x="632365" y="189074"/>
                  </a:lnTo>
                  <a:lnTo>
                    <a:pt x="671214" y="162460"/>
                  </a:lnTo>
                  <a:lnTo>
                    <a:pt x="711577" y="137650"/>
                  </a:lnTo>
                  <a:lnTo>
                    <a:pt x="753373" y="114702"/>
                  </a:lnTo>
                  <a:lnTo>
                    <a:pt x="796518" y="93671"/>
                  </a:lnTo>
                  <a:lnTo>
                    <a:pt x="840930" y="74614"/>
                  </a:lnTo>
                  <a:lnTo>
                    <a:pt x="886528" y="57587"/>
                  </a:lnTo>
                  <a:lnTo>
                    <a:pt x="933228" y="42648"/>
                  </a:lnTo>
                  <a:lnTo>
                    <a:pt x="980948" y="29852"/>
                  </a:lnTo>
                  <a:lnTo>
                    <a:pt x="1029605" y="19255"/>
                  </a:lnTo>
                  <a:lnTo>
                    <a:pt x="1079118" y="10916"/>
                  </a:lnTo>
                  <a:lnTo>
                    <a:pt x="1129403" y="4889"/>
                  </a:lnTo>
                  <a:lnTo>
                    <a:pt x="1180379" y="1231"/>
                  </a:lnTo>
                  <a:lnTo>
                    <a:pt x="1231963" y="0"/>
                  </a:lnTo>
                  <a:close/>
                </a:path>
              </a:pathLst>
            </a:custGeom>
            <a:grpFill/>
          </p:spPr>
          <p:txBody>
            <a:bodyPr wrap="square" lIns="0" tIns="0" rIns="0" bIns="0" rtlCol="0"/>
            <a:lstStyle/>
            <a:p>
              <a:endParaRPr/>
            </a:p>
          </p:txBody>
        </p:sp>
        <p:sp>
          <p:nvSpPr>
            <p:cNvPr id="43" name="object 40">
              <a:extLst>
                <a:ext uri="{FF2B5EF4-FFF2-40B4-BE49-F238E27FC236}">
                  <a16:creationId xmlns:a16="http://schemas.microsoft.com/office/drawing/2014/main" id="{0D9E344E-1481-4857-8038-158335D90CC8}"/>
                </a:ext>
              </a:extLst>
            </p:cNvPr>
            <p:cNvSpPr/>
            <p:nvPr/>
          </p:nvSpPr>
          <p:spPr>
            <a:xfrm>
              <a:off x="5576888" y="1984241"/>
              <a:ext cx="1052830" cy="838200"/>
            </a:xfrm>
            <a:custGeom>
              <a:avLst/>
              <a:gdLst/>
              <a:ahLst/>
              <a:cxnLst/>
              <a:rect l="l" t="t" r="r" b="b"/>
              <a:pathLst>
                <a:path w="1052829" h="838200">
                  <a:moveTo>
                    <a:pt x="104775" y="0"/>
                  </a:moveTo>
                  <a:lnTo>
                    <a:pt x="78529" y="323"/>
                  </a:lnTo>
                  <a:lnTo>
                    <a:pt x="52306" y="1290"/>
                  </a:lnTo>
                  <a:lnTo>
                    <a:pt x="26124" y="2898"/>
                  </a:lnTo>
                  <a:lnTo>
                    <a:pt x="0" y="5143"/>
                  </a:lnTo>
                  <a:lnTo>
                    <a:pt x="50961" y="11383"/>
                  </a:lnTo>
                  <a:lnTo>
                    <a:pt x="100961" y="19941"/>
                  </a:lnTo>
                  <a:lnTo>
                    <a:pt x="149932" y="30751"/>
                  </a:lnTo>
                  <a:lnTo>
                    <a:pt x="197806" y="43745"/>
                  </a:lnTo>
                  <a:lnTo>
                    <a:pt x="244517" y="58858"/>
                  </a:lnTo>
                  <a:lnTo>
                    <a:pt x="289997" y="76023"/>
                  </a:lnTo>
                  <a:lnTo>
                    <a:pt x="334179" y="95173"/>
                  </a:lnTo>
                  <a:lnTo>
                    <a:pt x="376995" y="116242"/>
                  </a:lnTo>
                  <a:lnTo>
                    <a:pt x="418379" y="139163"/>
                  </a:lnTo>
                  <a:lnTo>
                    <a:pt x="458262" y="163871"/>
                  </a:lnTo>
                  <a:lnTo>
                    <a:pt x="496579" y="190297"/>
                  </a:lnTo>
                  <a:lnTo>
                    <a:pt x="533260" y="218377"/>
                  </a:lnTo>
                  <a:lnTo>
                    <a:pt x="568240" y="248043"/>
                  </a:lnTo>
                  <a:lnTo>
                    <a:pt x="601451" y="279230"/>
                  </a:lnTo>
                  <a:lnTo>
                    <a:pt x="632825" y="311869"/>
                  </a:lnTo>
                  <a:lnTo>
                    <a:pt x="662296" y="345896"/>
                  </a:lnTo>
                  <a:lnTo>
                    <a:pt x="689795" y="381243"/>
                  </a:lnTo>
                  <a:lnTo>
                    <a:pt x="715257" y="417845"/>
                  </a:lnTo>
                  <a:lnTo>
                    <a:pt x="738612" y="455633"/>
                  </a:lnTo>
                  <a:lnTo>
                    <a:pt x="759795" y="494543"/>
                  </a:lnTo>
                  <a:lnTo>
                    <a:pt x="778738" y="534507"/>
                  </a:lnTo>
                  <a:lnTo>
                    <a:pt x="795373" y="575460"/>
                  </a:lnTo>
                  <a:lnTo>
                    <a:pt x="809634" y="617334"/>
                  </a:lnTo>
                  <a:lnTo>
                    <a:pt x="821453" y="660063"/>
                  </a:lnTo>
                  <a:lnTo>
                    <a:pt x="830762" y="703580"/>
                  </a:lnTo>
                  <a:lnTo>
                    <a:pt x="837495" y="747820"/>
                  </a:lnTo>
                  <a:lnTo>
                    <a:pt x="841584" y="792715"/>
                  </a:lnTo>
                  <a:lnTo>
                    <a:pt x="842962" y="838199"/>
                  </a:lnTo>
                  <a:lnTo>
                    <a:pt x="1052512" y="838199"/>
                  </a:lnTo>
                  <a:lnTo>
                    <a:pt x="1051198" y="793684"/>
                  </a:lnTo>
                  <a:lnTo>
                    <a:pt x="1047301" y="749775"/>
                  </a:lnTo>
                  <a:lnTo>
                    <a:pt x="1040885" y="706528"/>
                  </a:lnTo>
                  <a:lnTo>
                    <a:pt x="1032017" y="664002"/>
                  </a:lnTo>
                  <a:lnTo>
                    <a:pt x="1020761" y="622254"/>
                  </a:lnTo>
                  <a:lnTo>
                    <a:pt x="1007184" y="581344"/>
                  </a:lnTo>
                  <a:lnTo>
                    <a:pt x="991350" y="541328"/>
                  </a:lnTo>
                  <a:lnTo>
                    <a:pt x="973326" y="502265"/>
                  </a:lnTo>
                  <a:lnTo>
                    <a:pt x="953176" y="464213"/>
                  </a:lnTo>
                  <a:lnTo>
                    <a:pt x="930967" y="427229"/>
                  </a:lnTo>
                  <a:lnTo>
                    <a:pt x="906763" y="391371"/>
                  </a:lnTo>
                  <a:lnTo>
                    <a:pt x="880631" y="356698"/>
                  </a:lnTo>
                  <a:lnTo>
                    <a:pt x="852635" y="323268"/>
                  </a:lnTo>
                  <a:lnTo>
                    <a:pt x="822842" y="291137"/>
                  </a:lnTo>
                  <a:lnTo>
                    <a:pt x="791317" y="260365"/>
                  </a:lnTo>
                  <a:lnTo>
                    <a:pt x="758125" y="231009"/>
                  </a:lnTo>
                  <a:lnTo>
                    <a:pt x="723331" y="203127"/>
                  </a:lnTo>
                  <a:lnTo>
                    <a:pt x="687002" y="176777"/>
                  </a:lnTo>
                  <a:lnTo>
                    <a:pt x="649203" y="152017"/>
                  </a:lnTo>
                  <a:lnTo>
                    <a:pt x="609998" y="128905"/>
                  </a:lnTo>
                  <a:lnTo>
                    <a:pt x="569455" y="107498"/>
                  </a:lnTo>
                  <a:lnTo>
                    <a:pt x="527638" y="87856"/>
                  </a:lnTo>
                  <a:lnTo>
                    <a:pt x="484613" y="70035"/>
                  </a:lnTo>
                  <a:lnTo>
                    <a:pt x="440445" y="54093"/>
                  </a:lnTo>
                  <a:lnTo>
                    <a:pt x="395200" y="40089"/>
                  </a:lnTo>
                  <a:lnTo>
                    <a:pt x="348943" y="28081"/>
                  </a:lnTo>
                  <a:lnTo>
                    <a:pt x="301739" y="18126"/>
                  </a:lnTo>
                  <a:lnTo>
                    <a:pt x="253656" y="10283"/>
                  </a:lnTo>
                  <a:lnTo>
                    <a:pt x="204756" y="4608"/>
                  </a:lnTo>
                  <a:lnTo>
                    <a:pt x="155108" y="1161"/>
                  </a:lnTo>
                  <a:lnTo>
                    <a:pt x="104775" y="0"/>
                  </a:lnTo>
                  <a:close/>
                </a:path>
              </a:pathLst>
            </a:custGeom>
            <a:grpFill/>
          </p:spPr>
          <p:txBody>
            <a:bodyPr wrap="square" lIns="0" tIns="0" rIns="0" bIns="0" rtlCol="0"/>
            <a:lstStyle/>
            <a:p>
              <a:endParaRPr/>
            </a:p>
          </p:txBody>
        </p:sp>
        <p:sp>
          <p:nvSpPr>
            <p:cNvPr id="44" name="object 41">
              <a:extLst>
                <a:ext uri="{FF2B5EF4-FFF2-40B4-BE49-F238E27FC236}">
                  <a16:creationId xmlns:a16="http://schemas.microsoft.com/office/drawing/2014/main" id="{FDE06D61-1DA5-4EDB-8657-F3C3D3A43583}"/>
                </a:ext>
              </a:extLst>
            </p:cNvPr>
            <p:cNvSpPr/>
            <p:nvPr/>
          </p:nvSpPr>
          <p:spPr>
            <a:xfrm>
              <a:off x="4449700" y="1984241"/>
              <a:ext cx="2179955" cy="838200"/>
            </a:xfrm>
            <a:custGeom>
              <a:avLst/>
              <a:gdLst/>
              <a:ahLst/>
              <a:cxnLst/>
              <a:rect l="l" t="t" r="r" b="b"/>
              <a:pathLst>
                <a:path w="2179954" h="838200">
                  <a:moveTo>
                    <a:pt x="1127188" y="5143"/>
                  </a:moveTo>
                  <a:lnTo>
                    <a:pt x="1178150" y="11383"/>
                  </a:lnTo>
                  <a:lnTo>
                    <a:pt x="1228149" y="19941"/>
                  </a:lnTo>
                  <a:lnTo>
                    <a:pt x="1277120" y="30751"/>
                  </a:lnTo>
                  <a:lnTo>
                    <a:pt x="1324995" y="43745"/>
                  </a:lnTo>
                  <a:lnTo>
                    <a:pt x="1371706" y="58858"/>
                  </a:lnTo>
                  <a:lnTo>
                    <a:pt x="1417185" y="76023"/>
                  </a:lnTo>
                  <a:lnTo>
                    <a:pt x="1461367" y="95173"/>
                  </a:lnTo>
                  <a:lnTo>
                    <a:pt x="1504184" y="116242"/>
                  </a:lnTo>
                  <a:lnTo>
                    <a:pt x="1545567" y="139163"/>
                  </a:lnTo>
                  <a:lnTo>
                    <a:pt x="1585451" y="163871"/>
                  </a:lnTo>
                  <a:lnTo>
                    <a:pt x="1623767" y="190297"/>
                  </a:lnTo>
                  <a:lnTo>
                    <a:pt x="1660449" y="218377"/>
                  </a:lnTo>
                  <a:lnTo>
                    <a:pt x="1695429" y="248043"/>
                  </a:lnTo>
                  <a:lnTo>
                    <a:pt x="1728639" y="279230"/>
                  </a:lnTo>
                  <a:lnTo>
                    <a:pt x="1760014" y="311869"/>
                  </a:lnTo>
                  <a:lnTo>
                    <a:pt x="1789484" y="345896"/>
                  </a:lnTo>
                  <a:lnTo>
                    <a:pt x="1816984" y="381243"/>
                  </a:lnTo>
                  <a:lnTo>
                    <a:pt x="1842445" y="417845"/>
                  </a:lnTo>
                  <a:lnTo>
                    <a:pt x="1865801" y="455633"/>
                  </a:lnTo>
                  <a:lnTo>
                    <a:pt x="1886984" y="494543"/>
                  </a:lnTo>
                  <a:lnTo>
                    <a:pt x="1905926" y="534507"/>
                  </a:lnTo>
                  <a:lnTo>
                    <a:pt x="1922562" y="575460"/>
                  </a:lnTo>
                  <a:lnTo>
                    <a:pt x="1936822" y="617334"/>
                  </a:lnTo>
                  <a:lnTo>
                    <a:pt x="1948641" y="660063"/>
                  </a:lnTo>
                  <a:lnTo>
                    <a:pt x="1957951" y="703580"/>
                  </a:lnTo>
                  <a:lnTo>
                    <a:pt x="1964683" y="747820"/>
                  </a:lnTo>
                  <a:lnTo>
                    <a:pt x="1968773" y="792715"/>
                  </a:lnTo>
                  <a:lnTo>
                    <a:pt x="1970151" y="838199"/>
                  </a:lnTo>
                  <a:lnTo>
                    <a:pt x="2179701" y="838199"/>
                  </a:lnTo>
                  <a:lnTo>
                    <a:pt x="2178387" y="793684"/>
                  </a:lnTo>
                  <a:lnTo>
                    <a:pt x="2174489" y="749775"/>
                  </a:lnTo>
                  <a:lnTo>
                    <a:pt x="2168074" y="706528"/>
                  </a:lnTo>
                  <a:lnTo>
                    <a:pt x="2159205" y="664002"/>
                  </a:lnTo>
                  <a:lnTo>
                    <a:pt x="2147950" y="622254"/>
                  </a:lnTo>
                  <a:lnTo>
                    <a:pt x="2134372" y="581344"/>
                  </a:lnTo>
                  <a:lnTo>
                    <a:pt x="2118539" y="541328"/>
                  </a:lnTo>
                  <a:lnTo>
                    <a:pt x="2100514" y="502265"/>
                  </a:lnTo>
                  <a:lnTo>
                    <a:pt x="2080365" y="464213"/>
                  </a:lnTo>
                  <a:lnTo>
                    <a:pt x="2058155" y="427229"/>
                  </a:lnTo>
                  <a:lnTo>
                    <a:pt x="2033952" y="391371"/>
                  </a:lnTo>
                  <a:lnTo>
                    <a:pt x="2007820" y="356698"/>
                  </a:lnTo>
                  <a:lnTo>
                    <a:pt x="1979824" y="323268"/>
                  </a:lnTo>
                  <a:lnTo>
                    <a:pt x="1950031" y="291137"/>
                  </a:lnTo>
                  <a:lnTo>
                    <a:pt x="1918505" y="260365"/>
                  </a:lnTo>
                  <a:lnTo>
                    <a:pt x="1885313" y="231009"/>
                  </a:lnTo>
                  <a:lnTo>
                    <a:pt x="1850520" y="203127"/>
                  </a:lnTo>
                  <a:lnTo>
                    <a:pt x="1814190" y="176777"/>
                  </a:lnTo>
                  <a:lnTo>
                    <a:pt x="1776391" y="152017"/>
                  </a:lnTo>
                  <a:lnTo>
                    <a:pt x="1737187" y="128905"/>
                  </a:lnTo>
                  <a:lnTo>
                    <a:pt x="1696644" y="107498"/>
                  </a:lnTo>
                  <a:lnTo>
                    <a:pt x="1654827" y="87856"/>
                  </a:lnTo>
                  <a:lnTo>
                    <a:pt x="1611801" y="70035"/>
                  </a:lnTo>
                  <a:lnTo>
                    <a:pt x="1567633" y="54093"/>
                  </a:lnTo>
                  <a:lnTo>
                    <a:pt x="1522388" y="40089"/>
                  </a:lnTo>
                  <a:lnTo>
                    <a:pt x="1476131" y="28081"/>
                  </a:lnTo>
                  <a:lnTo>
                    <a:pt x="1428928" y="18126"/>
                  </a:lnTo>
                  <a:lnTo>
                    <a:pt x="1380844" y="10283"/>
                  </a:lnTo>
                  <a:lnTo>
                    <a:pt x="1331945" y="4608"/>
                  </a:lnTo>
                  <a:lnTo>
                    <a:pt x="1282296" y="1161"/>
                  </a:lnTo>
                  <a:lnTo>
                    <a:pt x="1231963" y="0"/>
                  </a:lnTo>
                  <a:lnTo>
                    <a:pt x="1022413" y="0"/>
                  </a:lnTo>
                  <a:lnTo>
                    <a:pt x="970829" y="1231"/>
                  </a:lnTo>
                  <a:lnTo>
                    <a:pt x="919853" y="4889"/>
                  </a:lnTo>
                  <a:lnTo>
                    <a:pt x="869568" y="10916"/>
                  </a:lnTo>
                  <a:lnTo>
                    <a:pt x="820055" y="19255"/>
                  </a:lnTo>
                  <a:lnTo>
                    <a:pt x="771398" y="29852"/>
                  </a:lnTo>
                  <a:lnTo>
                    <a:pt x="723678" y="42648"/>
                  </a:lnTo>
                  <a:lnTo>
                    <a:pt x="676978" y="57587"/>
                  </a:lnTo>
                  <a:lnTo>
                    <a:pt x="631380" y="74614"/>
                  </a:lnTo>
                  <a:lnTo>
                    <a:pt x="586968" y="93671"/>
                  </a:lnTo>
                  <a:lnTo>
                    <a:pt x="543823" y="114702"/>
                  </a:lnTo>
                  <a:lnTo>
                    <a:pt x="502027" y="137650"/>
                  </a:lnTo>
                  <a:lnTo>
                    <a:pt x="461664" y="162460"/>
                  </a:lnTo>
                  <a:lnTo>
                    <a:pt x="422815" y="189074"/>
                  </a:lnTo>
                  <a:lnTo>
                    <a:pt x="385564" y="217437"/>
                  </a:lnTo>
                  <a:lnTo>
                    <a:pt x="349992" y="247491"/>
                  </a:lnTo>
                  <a:lnTo>
                    <a:pt x="316181" y="279180"/>
                  </a:lnTo>
                  <a:lnTo>
                    <a:pt x="284215" y="312448"/>
                  </a:lnTo>
                  <a:lnTo>
                    <a:pt x="254176" y="347239"/>
                  </a:lnTo>
                  <a:lnTo>
                    <a:pt x="226146" y="383495"/>
                  </a:lnTo>
                  <a:lnTo>
                    <a:pt x="200208" y="421160"/>
                  </a:lnTo>
                  <a:lnTo>
                    <a:pt x="176443" y="460178"/>
                  </a:lnTo>
                  <a:lnTo>
                    <a:pt x="154935" y="500493"/>
                  </a:lnTo>
                  <a:lnTo>
                    <a:pt x="135766" y="542047"/>
                  </a:lnTo>
                  <a:lnTo>
                    <a:pt x="119019" y="584785"/>
                  </a:lnTo>
                  <a:lnTo>
                    <a:pt x="104775" y="628649"/>
                  </a:lnTo>
                  <a:lnTo>
                    <a:pt x="0" y="628662"/>
                  </a:lnTo>
                  <a:lnTo>
                    <a:pt x="179450" y="838199"/>
                  </a:lnTo>
                  <a:lnTo>
                    <a:pt x="419087" y="628662"/>
                  </a:lnTo>
                  <a:lnTo>
                    <a:pt x="314325" y="628662"/>
                  </a:lnTo>
                  <a:lnTo>
                    <a:pt x="328569" y="584796"/>
                  </a:lnTo>
                  <a:lnTo>
                    <a:pt x="345316" y="542057"/>
                  </a:lnTo>
                  <a:lnTo>
                    <a:pt x="364485" y="500501"/>
                  </a:lnTo>
                  <a:lnTo>
                    <a:pt x="385993" y="460186"/>
                  </a:lnTo>
                  <a:lnTo>
                    <a:pt x="409758" y="421166"/>
                  </a:lnTo>
                  <a:lnTo>
                    <a:pt x="435696" y="383500"/>
                  </a:lnTo>
                  <a:lnTo>
                    <a:pt x="463726" y="347243"/>
                  </a:lnTo>
                  <a:lnTo>
                    <a:pt x="493765" y="312452"/>
                  </a:lnTo>
                  <a:lnTo>
                    <a:pt x="525731" y="279184"/>
                  </a:lnTo>
                  <a:lnTo>
                    <a:pt x="559542" y="247494"/>
                  </a:lnTo>
                  <a:lnTo>
                    <a:pt x="595114" y="217439"/>
                  </a:lnTo>
                  <a:lnTo>
                    <a:pt x="632365" y="189076"/>
                  </a:lnTo>
                  <a:lnTo>
                    <a:pt x="671214" y="162462"/>
                  </a:lnTo>
                  <a:lnTo>
                    <a:pt x="711577" y="137652"/>
                  </a:lnTo>
                  <a:lnTo>
                    <a:pt x="753373" y="114703"/>
                  </a:lnTo>
                  <a:lnTo>
                    <a:pt x="796518" y="93671"/>
                  </a:lnTo>
                  <a:lnTo>
                    <a:pt x="840930" y="74614"/>
                  </a:lnTo>
                  <a:lnTo>
                    <a:pt x="886528" y="57588"/>
                  </a:lnTo>
                  <a:lnTo>
                    <a:pt x="933228" y="42648"/>
                  </a:lnTo>
                  <a:lnTo>
                    <a:pt x="980948" y="29852"/>
                  </a:lnTo>
                  <a:lnTo>
                    <a:pt x="1029605" y="19255"/>
                  </a:lnTo>
                  <a:lnTo>
                    <a:pt x="1079118" y="10916"/>
                  </a:lnTo>
                  <a:lnTo>
                    <a:pt x="1129403" y="4889"/>
                  </a:lnTo>
                  <a:lnTo>
                    <a:pt x="1180379" y="1231"/>
                  </a:lnTo>
                  <a:lnTo>
                    <a:pt x="1231963" y="0"/>
                  </a:lnTo>
                </a:path>
              </a:pathLst>
            </a:custGeom>
            <a:solidFill>
              <a:schemeClr val="accent6">
                <a:lumMod val="75000"/>
              </a:schemeClr>
            </a:solidFill>
            <a:ln w="12700">
              <a:solidFill>
                <a:srgbClr val="2E528F"/>
              </a:solidFill>
            </a:ln>
          </p:spPr>
          <p:txBody>
            <a:bodyPr wrap="square" lIns="0" tIns="0" rIns="0" bIns="0" rtlCol="0"/>
            <a:lstStyle/>
            <a:p>
              <a:endParaRPr/>
            </a:p>
          </p:txBody>
        </p:sp>
      </p:grpSp>
      <p:grpSp>
        <p:nvGrpSpPr>
          <p:cNvPr id="46" name="object 43">
            <a:extLst>
              <a:ext uri="{FF2B5EF4-FFF2-40B4-BE49-F238E27FC236}">
                <a16:creationId xmlns:a16="http://schemas.microsoft.com/office/drawing/2014/main" id="{935D84DD-20AE-4850-87FD-E6BBA07551D5}"/>
              </a:ext>
            </a:extLst>
          </p:cNvPr>
          <p:cNvGrpSpPr/>
          <p:nvPr/>
        </p:nvGrpSpPr>
        <p:grpSpPr>
          <a:xfrm>
            <a:off x="7139939" y="1529624"/>
            <a:ext cx="1313815" cy="596900"/>
            <a:chOff x="7487373" y="1605330"/>
            <a:chExt cx="1313815" cy="596900"/>
          </a:xfrm>
        </p:grpSpPr>
        <p:sp>
          <p:nvSpPr>
            <p:cNvPr id="47" name="object 44">
              <a:extLst>
                <a:ext uri="{FF2B5EF4-FFF2-40B4-BE49-F238E27FC236}">
                  <a16:creationId xmlns:a16="http://schemas.microsoft.com/office/drawing/2014/main" id="{97802EFE-C360-443A-BE3E-98872C48B16A}"/>
                </a:ext>
              </a:extLst>
            </p:cNvPr>
            <p:cNvSpPr/>
            <p:nvPr/>
          </p:nvSpPr>
          <p:spPr>
            <a:xfrm>
              <a:off x="7487373" y="1605330"/>
              <a:ext cx="1313815" cy="596900"/>
            </a:xfrm>
            <a:custGeom>
              <a:avLst/>
              <a:gdLst/>
              <a:ahLst/>
              <a:cxnLst/>
              <a:rect l="l" t="t" r="r" b="b"/>
              <a:pathLst>
                <a:path w="1313815" h="596900">
                  <a:moveTo>
                    <a:pt x="776312" y="298386"/>
                  </a:moveTo>
                  <a:lnTo>
                    <a:pt x="770216" y="251231"/>
                  </a:lnTo>
                  <a:lnTo>
                    <a:pt x="753262" y="210273"/>
                  </a:lnTo>
                  <a:lnTo>
                    <a:pt x="727405" y="177977"/>
                  </a:lnTo>
                  <a:lnTo>
                    <a:pt x="694626" y="156806"/>
                  </a:lnTo>
                  <a:lnTo>
                    <a:pt x="656869" y="149199"/>
                  </a:lnTo>
                  <a:lnTo>
                    <a:pt x="619125" y="156806"/>
                  </a:lnTo>
                  <a:lnTo>
                    <a:pt x="586346" y="177977"/>
                  </a:lnTo>
                  <a:lnTo>
                    <a:pt x="560489" y="210273"/>
                  </a:lnTo>
                  <a:lnTo>
                    <a:pt x="543534" y="251231"/>
                  </a:lnTo>
                  <a:lnTo>
                    <a:pt x="537438" y="298386"/>
                  </a:lnTo>
                  <a:lnTo>
                    <a:pt x="543534" y="345541"/>
                  </a:lnTo>
                  <a:lnTo>
                    <a:pt x="560489" y="386499"/>
                  </a:lnTo>
                  <a:lnTo>
                    <a:pt x="586346" y="418795"/>
                  </a:lnTo>
                  <a:lnTo>
                    <a:pt x="619125" y="439978"/>
                  </a:lnTo>
                  <a:lnTo>
                    <a:pt x="656869" y="447586"/>
                  </a:lnTo>
                  <a:lnTo>
                    <a:pt x="694626" y="439978"/>
                  </a:lnTo>
                  <a:lnTo>
                    <a:pt x="727405" y="418795"/>
                  </a:lnTo>
                  <a:lnTo>
                    <a:pt x="753262" y="386499"/>
                  </a:lnTo>
                  <a:lnTo>
                    <a:pt x="770216" y="345541"/>
                  </a:lnTo>
                  <a:lnTo>
                    <a:pt x="776312" y="298386"/>
                  </a:lnTo>
                  <a:close/>
                </a:path>
                <a:path w="1313815" h="596900">
                  <a:moveTo>
                    <a:pt x="1313738" y="0"/>
                  </a:moveTo>
                  <a:lnTo>
                    <a:pt x="1224165" y="0"/>
                  </a:lnTo>
                  <a:lnTo>
                    <a:pt x="1224165" y="134264"/>
                  </a:lnTo>
                  <a:lnTo>
                    <a:pt x="1224165" y="462508"/>
                  </a:lnTo>
                  <a:lnTo>
                    <a:pt x="1179385" y="507263"/>
                  </a:lnTo>
                  <a:lnTo>
                    <a:pt x="149288" y="507263"/>
                  </a:lnTo>
                  <a:lnTo>
                    <a:pt x="89573" y="447586"/>
                  </a:lnTo>
                  <a:lnTo>
                    <a:pt x="89573" y="149186"/>
                  </a:lnTo>
                  <a:lnTo>
                    <a:pt x="149288" y="89522"/>
                  </a:lnTo>
                  <a:lnTo>
                    <a:pt x="1179385" y="89522"/>
                  </a:lnTo>
                  <a:lnTo>
                    <a:pt x="1224165" y="134264"/>
                  </a:lnTo>
                  <a:lnTo>
                    <a:pt x="1224165" y="0"/>
                  </a:lnTo>
                  <a:lnTo>
                    <a:pt x="0" y="0"/>
                  </a:lnTo>
                  <a:lnTo>
                    <a:pt x="0" y="596773"/>
                  </a:lnTo>
                  <a:lnTo>
                    <a:pt x="1313738" y="596773"/>
                  </a:lnTo>
                  <a:lnTo>
                    <a:pt x="1313738" y="507263"/>
                  </a:lnTo>
                  <a:lnTo>
                    <a:pt x="1313738" y="89522"/>
                  </a:lnTo>
                  <a:lnTo>
                    <a:pt x="1313738" y="0"/>
                  </a:lnTo>
                  <a:close/>
                </a:path>
              </a:pathLst>
            </a:custGeom>
            <a:solidFill>
              <a:srgbClr val="385622"/>
            </a:solidFill>
          </p:spPr>
          <p:txBody>
            <a:bodyPr wrap="square" lIns="0" tIns="0" rIns="0" bIns="0" rtlCol="0"/>
            <a:lstStyle/>
            <a:p>
              <a:endParaRPr/>
            </a:p>
          </p:txBody>
        </p:sp>
        <p:pic>
          <p:nvPicPr>
            <p:cNvPr id="48" name="object 45">
              <a:extLst>
                <a:ext uri="{FF2B5EF4-FFF2-40B4-BE49-F238E27FC236}">
                  <a16:creationId xmlns:a16="http://schemas.microsoft.com/office/drawing/2014/main" id="{4560790A-4CC8-4A38-87FD-D6D0DD8B271D}"/>
                </a:ext>
              </a:extLst>
            </p:cNvPr>
            <p:cNvPicPr/>
            <p:nvPr/>
          </p:nvPicPr>
          <p:blipFill>
            <a:blip r:embed="rId2" cstate="print"/>
            <a:stretch>
              <a:fillRect/>
            </a:stretch>
          </p:blipFill>
          <p:spPr>
            <a:xfrm>
              <a:off x="7726244" y="1858957"/>
              <a:ext cx="89573" cy="89514"/>
            </a:xfrm>
            <a:prstGeom prst="rect">
              <a:avLst/>
            </a:prstGeom>
          </p:spPr>
        </p:pic>
        <p:pic>
          <p:nvPicPr>
            <p:cNvPr id="49" name="object 46">
              <a:extLst>
                <a:ext uri="{FF2B5EF4-FFF2-40B4-BE49-F238E27FC236}">
                  <a16:creationId xmlns:a16="http://schemas.microsoft.com/office/drawing/2014/main" id="{1CC74825-552B-4F89-B328-E7FEE599CD7A}"/>
                </a:ext>
              </a:extLst>
            </p:cNvPr>
            <p:cNvPicPr/>
            <p:nvPr/>
          </p:nvPicPr>
          <p:blipFill>
            <a:blip r:embed="rId2" cstate="print"/>
            <a:stretch>
              <a:fillRect/>
            </a:stretch>
          </p:blipFill>
          <p:spPr>
            <a:xfrm>
              <a:off x="8472692" y="1858956"/>
              <a:ext cx="89573" cy="89514"/>
            </a:xfrm>
            <a:prstGeom prst="rect">
              <a:avLst/>
            </a:prstGeom>
          </p:spPr>
        </p:pic>
      </p:grpSp>
      <p:pic>
        <p:nvPicPr>
          <p:cNvPr id="50" name="Picture 49">
            <a:extLst>
              <a:ext uri="{FF2B5EF4-FFF2-40B4-BE49-F238E27FC236}">
                <a16:creationId xmlns:a16="http://schemas.microsoft.com/office/drawing/2014/main" id="{0DE23020-C0F9-4E95-9DF2-2B81BB8FCD8A}"/>
              </a:ext>
            </a:extLst>
          </p:cNvPr>
          <p:cNvPicPr>
            <a:picLocks noChangeAspect="1"/>
          </p:cNvPicPr>
          <p:nvPr/>
        </p:nvPicPr>
        <p:blipFill>
          <a:blip r:embed="rId3"/>
          <a:stretch>
            <a:fillRect/>
          </a:stretch>
        </p:blipFill>
        <p:spPr>
          <a:xfrm rot="19883643">
            <a:off x="6130696" y="2478681"/>
            <a:ext cx="454343" cy="352854"/>
          </a:xfrm>
          <a:prstGeom prst="rect">
            <a:avLst/>
          </a:prstGeom>
        </p:spPr>
      </p:pic>
      <p:pic>
        <p:nvPicPr>
          <p:cNvPr id="52" name="Graphic 51" descr="Warning with solid fill">
            <a:extLst>
              <a:ext uri="{FF2B5EF4-FFF2-40B4-BE49-F238E27FC236}">
                <a16:creationId xmlns:a16="http://schemas.microsoft.com/office/drawing/2014/main" id="{6E7B2D0F-41BE-4CD5-9329-01B1B77059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17230" y="2564203"/>
            <a:ext cx="567825" cy="567825"/>
          </a:xfrm>
          <a:prstGeom prst="rect">
            <a:avLst/>
          </a:prstGeom>
        </p:spPr>
      </p:pic>
      <p:pic>
        <p:nvPicPr>
          <p:cNvPr id="53" name="Graphic 52" descr="Warning with solid fill">
            <a:extLst>
              <a:ext uri="{FF2B5EF4-FFF2-40B4-BE49-F238E27FC236}">
                <a16:creationId xmlns:a16="http://schemas.microsoft.com/office/drawing/2014/main" id="{BFCD19B4-77AB-45FB-A9A5-99835E0CB1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52215" y="3965625"/>
            <a:ext cx="567825" cy="567825"/>
          </a:xfrm>
          <a:prstGeom prst="rect">
            <a:avLst/>
          </a:prstGeom>
        </p:spPr>
      </p:pic>
    </p:spTree>
    <p:extLst>
      <p:ext uri="{BB962C8B-B14F-4D97-AF65-F5344CB8AC3E}">
        <p14:creationId xmlns:p14="http://schemas.microsoft.com/office/powerpoint/2010/main" val="2743103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7FA66AC9-75CE-4B99-9CEA-FEA61604C653}"/>
              </a:ext>
            </a:extLst>
          </p:cNvPr>
          <p:cNvSpPr>
            <a:spLocks noGrp="1"/>
          </p:cNvSpPr>
          <p:nvPr>
            <p:ph idx="1"/>
          </p:nvPr>
        </p:nvSpPr>
        <p:spPr>
          <a:xfrm>
            <a:off x="593271" y="1307009"/>
            <a:ext cx="7445829" cy="5433363"/>
          </a:xfrm>
        </p:spPr>
        <p:txBody>
          <a:bodyPr>
            <a:normAutofit fontScale="25000" lnSpcReduction="20000"/>
          </a:bodyPr>
          <a:lstStyle/>
          <a:p>
            <a:pPr marL="0" indent="0">
              <a:lnSpc>
                <a:spcPct val="120000"/>
              </a:lnSpc>
              <a:spcBef>
                <a:spcPts val="300"/>
              </a:spcBef>
              <a:spcAft>
                <a:spcPts val="300"/>
              </a:spcAft>
              <a:buNone/>
            </a:pPr>
            <a:r>
              <a:rPr lang="en-US" sz="6400" b="1">
                <a:solidFill>
                  <a:srgbClr val="414042"/>
                </a:solidFill>
              </a:rPr>
              <a:t>The William D. Ford Federal Direct Loan Program-Loans come </a:t>
            </a:r>
            <a:r>
              <a:rPr lang="en-US" sz="6400" b="1" u="sng">
                <a:solidFill>
                  <a:srgbClr val="414042"/>
                </a:solidFill>
              </a:rPr>
              <a:t>directly</a:t>
            </a:r>
            <a:r>
              <a:rPr lang="en-US" sz="6400" b="1">
                <a:solidFill>
                  <a:srgbClr val="414042"/>
                </a:solidFill>
              </a:rPr>
              <a:t> from the Federal Government</a:t>
            </a:r>
            <a:r>
              <a:rPr lang="en-US" sz="6400">
                <a:solidFill>
                  <a:srgbClr val="414042"/>
                </a:solidFill>
              </a:rPr>
              <a:t>.</a:t>
            </a:r>
          </a:p>
          <a:p>
            <a:pPr lvl="1">
              <a:lnSpc>
                <a:spcPct val="120000"/>
              </a:lnSpc>
              <a:spcBef>
                <a:spcPts val="600"/>
              </a:spcBef>
              <a:buFontTx/>
              <a:buChar char="-"/>
            </a:pPr>
            <a:r>
              <a:rPr lang="en-US" sz="6400">
                <a:solidFill>
                  <a:srgbClr val="414042"/>
                </a:solidFill>
              </a:rPr>
              <a:t>Direct </a:t>
            </a:r>
            <a:r>
              <a:rPr lang="en-US" sz="6400" b="1">
                <a:solidFill>
                  <a:srgbClr val="414042"/>
                </a:solidFill>
              </a:rPr>
              <a:t>Subsidized Loans</a:t>
            </a:r>
            <a:r>
              <a:rPr lang="en-US" sz="6400">
                <a:solidFill>
                  <a:srgbClr val="414042"/>
                </a:solidFill>
              </a:rPr>
              <a:t>-The government covers unpaid interest during certain periods.</a:t>
            </a:r>
          </a:p>
          <a:p>
            <a:pPr lvl="1">
              <a:lnSpc>
                <a:spcPct val="120000"/>
              </a:lnSpc>
              <a:spcBef>
                <a:spcPts val="600"/>
              </a:spcBef>
              <a:buFontTx/>
              <a:buChar char="-"/>
            </a:pPr>
            <a:r>
              <a:rPr lang="en-US" sz="6400">
                <a:solidFill>
                  <a:srgbClr val="414042"/>
                </a:solidFill>
              </a:rPr>
              <a:t>Direct </a:t>
            </a:r>
            <a:r>
              <a:rPr lang="en-US" sz="6400" b="1">
                <a:solidFill>
                  <a:srgbClr val="414042"/>
                </a:solidFill>
              </a:rPr>
              <a:t>Unsubsidized Loans</a:t>
            </a:r>
            <a:r>
              <a:rPr lang="en-US" sz="6400">
                <a:solidFill>
                  <a:srgbClr val="414042"/>
                </a:solidFill>
              </a:rPr>
              <a:t>-The borrower is generally responsible for interest accrued.</a:t>
            </a:r>
          </a:p>
          <a:p>
            <a:pPr lvl="1">
              <a:lnSpc>
                <a:spcPct val="120000"/>
              </a:lnSpc>
              <a:spcBef>
                <a:spcPts val="600"/>
              </a:spcBef>
              <a:buFontTx/>
              <a:buChar char="-"/>
            </a:pPr>
            <a:r>
              <a:rPr lang="en-US" sz="6400">
                <a:solidFill>
                  <a:srgbClr val="414042"/>
                </a:solidFill>
              </a:rPr>
              <a:t>Direct </a:t>
            </a:r>
            <a:r>
              <a:rPr lang="en-US" sz="6400" b="1">
                <a:solidFill>
                  <a:srgbClr val="414042"/>
                </a:solidFill>
              </a:rPr>
              <a:t>Plus Loans for Graduates and Professionals</a:t>
            </a:r>
            <a:r>
              <a:rPr lang="en-US" sz="6400">
                <a:solidFill>
                  <a:srgbClr val="414042"/>
                </a:solidFill>
              </a:rPr>
              <a:t>-only unsubsidized loans available.  Credit check required.</a:t>
            </a:r>
          </a:p>
          <a:p>
            <a:pPr lvl="1">
              <a:lnSpc>
                <a:spcPct val="120000"/>
              </a:lnSpc>
              <a:spcBef>
                <a:spcPts val="600"/>
              </a:spcBef>
              <a:buFontTx/>
              <a:buChar char="-"/>
            </a:pPr>
            <a:r>
              <a:rPr lang="en-US" sz="6400">
                <a:solidFill>
                  <a:srgbClr val="414042"/>
                </a:solidFill>
              </a:rPr>
              <a:t>Direct </a:t>
            </a:r>
            <a:r>
              <a:rPr lang="en-US" sz="6400" b="1">
                <a:solidFill>
                  <a:srgbClr val="414042"/>
                </a:solidFill>
              </a:rPr>
              <a:t>Plus Loans for Parents</a:t>
            </a:r>
            <a:r>
              <a:rPr lang="en-US" sz="6400">
                <a:solidFill>
                  <a:srgbClr val="414042"/>
                </a:solidFill>
              </a:rPr>
              <a:t>-Offered to parents of college students.  Only unsubsidized loans available.  Credit check required.</a:t>
            </a:r>
          </a:p>
          <a:p>
            <a:pPr lvl="1">
              <a:lnSpc>
                <a:spcPct val="120000"/>
              </a:lnSpc>
              <a:spcBef>
                <a:spcPts val="600"/>
              </a:spcBef>
              <a:buFontTx/>
              <a:buChar char="-"/>
            </a:pPr>
            <a:r>
              <a:rPr lang="en-US" sz="6400">
                <a:solidFill>
                  <a:srgbClr val="414042"/>
                </a:solidFill>
              </a:rPr>
              <a:t>Direct </a:t>
            </a:r>
            <a:r>
              <a:rPr lang="en-US" sz="6400" b="1">
                <a:solidFill>
                  <a:srgbClr val="414042"/>
                </a:solidFill>
              </a:rPr>
              <a:t>Consolidation Loans</a:t>
            </a:r>
            <a:r>
              <a:rPr lang="en-US" sz="6400">
                <a:solidFill>
                  <a:srgbClr val="414042"/>
                </a:solidFill>
              </a:rPr>
              <a:t>-Allow borrower to combine loans for ease of administration.  Does not lower interest rates.</a:t>
            </a:r>
          </a:p>
          <a:p>
            <a:pPr marL="0" indent="0" algn="ctr">
              <a:buNone/>
            </a:pPr>
            <a:r>
              <a:rPr lang="en-US" sz="6400" b="1">
                <a:solidFill>
                  <a:srgbClr val="414042"/>
                </a:solidFill>
              </a:rPr>
              <a:t>FEDERAL STUDENT LOANS ARE ONLY OFFERED THROUGH THE DIRECT LOAN PROGRAM TO NEW BORROWERS.</a:t>
            </a:r>
          </a:p>
          <a:p>
            <a:endParaRPr lang="en-US"/>
          </a:p>
        </p:txBody>
      </p:sp>
      <p:graphicFrame>
        <p:nvGraphicFramePr>
          <p:cNvPr id="9" name="Diagram 8">
            <a:extLst>
              <a:ext uri="{FF2B5EF4-FFF2-40B4-BE49-F238E27FC236}">
                <a16:creationId xmlns:a16="http://schemas.microsoft.com/office/drawing/2014/main" id="{8DCEDD73-472F-4826-890B-E9AC4526AD8B}"/>
              </a:ext>
            </a:extLst>
          </p:cNvPr>
          <p:cNvGraphicFramePr/>
          <p:nvPr>
            <p:extLst>
              <p:ext uri="{D42A27DB-BD31-4B8C-83A1-F6EECF244321}">
                <p14:modId xmlns:p14="http://schemas.microsoft.com/office/powerpoint/2010/main" val="1505154539"/>
              </p:ext>
            </p:extLst>
          </p:nvPr>
        </p:nvGraphicFramePr>
        <p:xfrm>
          <a:off x="653143" y="598488"/>
          <a:ext cx="8109857" cy="46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7558DE9C-8881-46C2-9361-4A408E12DC9C}"/>
              </a:ext>
            </a:extLst>
          </p:cNvPr>
          <p:cNvSpPr>
            <a:spLocks noGrp="1"/>
          </p:cNvSpPr>
          <p:nvPr>
            <p:ph type="sldNum" sz="quarter" idx="12"/>
          </p:nvPr>
        </p:nvSpPr>
        <p:spPr/>
        <p:txBody>
          <a:bodyPr/>
          <a:lstStyle/>
          <a:p>
            <a:pPr>
              <a:defRPr/>
            </a:pPr>
            <a:fld id="{E97B734B-BE99-4B13-8B3B-73BDADC290B3}" type="slidenum">
              <a:rPr lang="en-US" smtClean="0"/>
              <a:pPr>
                <a:defRPr/>
              </a:pPr>
              <a:t>32</a:t>
            </a:fld>
            <a:endParaRPr lang="en-US"/>
          </a:p>
        </p:txBody>
      </p:sp>
    </p:spTree>
    <p:extLst>
      <p:ext uri="{BB962C8B-B14F-4D97-AF65-F5344CB8AC3E}">
        <p14:creationId xmlns:p14="http://schemas.microsoft.com/office/powerpoint/2010/main" val="3678658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7FA66AC9-75CE-4B99-9CEA-FEA61604C653}"/>
              </a:ext>
            </a:extLst>
          </p:cNvPr>
          <p:cNvSpPr>
            <a:spLocks noGrp="1"/>
          </p:cNvSpPr>
          <p:nvPr>
            <p:ph idx="1"/>
          </p:nvPr>
        </p:nvSpPr>
        <p:spPr>
          <a:xfrm>
            <a:off x="288471" y="1315884"/>
            <a:ext cx="8567057" cy="5039607"/>
          </a:xfrm>
        </p:spPr>
        <p:txBody>
          <a:bodyPr>
            <a:normAutofit/>
          </a:bodyPr>
          <a:lstStyle/>
          <a:p>
            <a:pPr marL="0" indent="0">
              <a:spcBef>
                <a:spcPts val="600"/>
              </a:spcBef>
              <a:buNone/>
            </a:pPr>
            <a:r>
              <a:rPr lang="en-US" sz="2000" b="1">
                <a:solidFill>
                  <a:srgbClr val="414042"/>
                </a:solidFill>
              </a:rPr>
              <a:t>These loan programs are no longer available, but borrowers still have these type of loans. </a:t>
            </a:r>
          </a:p>
          <a:p>
            <a:pPr lvl="1">
              <a:spcBef>
                <a:spcPts val="600"/>
              </a:spcBef>
              <a:buFont typeface="Barlow" panose="00000500000000000000" pitchFamily="2" charset="0"/>
              <a:buChar char="−"/>
            </a:pPr>
            <a:r>
              <a:rPr lang="en-US" b="1">
                <a:solidFill>
                  <a:srgbClr val="414042"/>
                </a:solidFill>
              </a:rPr>
              <a:t>Federal Family Education Loan (FFEL)-</a:t>
            </a:r>
            <a:r>
              <a:rPr lang="en-US">
                <a:solidFill>
                  <a:srgbClr val="414042"/>
                </a:solidFill>
              </a:rPr>
              <a:t>Loans came from banks, guaranteed by the Federal Government. </a:t>
            </a:r>
          </a:p>
          <a:p>
            <a:pPr lvl="1">
              <a:spcBef>
                <a:spcPts val="600"/>
              </a:spcBef>
              <a:buFont typeface="Barlow" panose="00000500000000000000" pitchFamily="2" charset="0"/>
              <a:buChar char="−"/>
            </a:pPr>
            <a:r>
              <a:rPr lang="en-US" b="1">
                <a:solidFill>
                  <a:srgbClr val="414042"/>
                </a:solidFill>
              </a:rPr>
              <a:t>Federal Perkins Loans</a:t>
            </a:r>
            <a:r>
              <a:rPr lang="en-US">
                <a:solidFill>
                  <a:srgbClr val="414042"/>
                </a:solidFill>
              </a:rPr>
              <a:t>-Federal Government subsidized loans offered to students with great financial need directly through the school.  </a:t>
            </a:r>
          </a:p>
          <a:p>
            <a:pPr lvl="2">
              <a:spcBef>
                <a:spcPts val="600"/>
              </a:spcBef>
              <a:buFont typeface="Courier New" panose="02070309020205020404" pitchFamily="49" charset="0"/>
              <a:buChar char="o"/>
            </a:pPr>
            <a:r>
              <a:rPr lang="en-US">
                <a:solidFill>
                  <a:srgbClr val="414042"/>
                </a:solidFill>
              </a:rPr>
              <a:t>These loans will be managed by the higher education institution that granted the Perkins loans, resulting in borrowers having more than one servicer. </a:t>
            </a:r>
          </a:p>
          <a:p>
            <a:pPr marL="0" indent="0">
              <a:buNone/>
            </a:pPr>
            <a:r>
              <a:rPr lang="en-US" sz="2000"/>
              <a:t>FFEL and Perkins don’t qualify for the Public Service Loan Forgiveness but learn about the latest Temporary waiver exception. </a:t>
            </a:r>
          </a:p>
        </p:txBody>
      </p:sp>
      <p:graphicFrame>
        <p:nvGraphicFramePr>
          <p:cNvPr id="9" name="Diagram 8">
            <a:extLst>
              <a:ext uri="{FF2B5EF4-FFF2-40B4-BE49-F238E27FC236}">
                <a16:creationId xmlns:a16="http://schemas.microsoft.com/office/drawing/2014/main" id="{8DCEDD73-472F-4826-890B-E9AC4526AD8B}"/>
              </a:ext>
            </a:extLst>
          </p:cNvPr>
          <p:cNvGraphicFramePr/>
          <p:nvPr/>
        </p:nvGraphicFramePr>
        <p:xfrm>
          <a:off x="653143" y="598488"/>
          <a:ext cx="8109857" cy="46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7558DE9C-8881-46C2-9361-4A408E12DC9C}"/>
              </a:ext>
            </a:extLst>
          </p:cNvPr>
          <p:cNvSpPr>
            <a:spLocks noGrp="1"/>
          </p:cNvSpPr>
          <p:nvPr>
            <p:ph type="sldNum" sz="quarter" idx="12"/>
          </p:nvPr>
        </p:nvSpPr>
        <p:spPr/>
        <p:txBody>
          <a:bodyPr/>
          <a:lstStyle/>
          <a:p>
            <a:pPr>
              <a:defRPr/>
            </a:pPr>
            <a:fld id="{E97B734B-BE99-4B13-8B3B-73BDADC290B3}" type="slidenum">
              <a:rPr lang="en-US" smtClean="0"/>
              <a:pPr>
                <a:defRPr/>
              </a:pPr>
              <a:t>33</a:t>
            </a:fld>
            <a:endParaRPr lang="en-US"/>
          </a:p>
        </p:txBody>
      </p:sp>
    </p:spTree>
    <p:extLst>
      <p:ext uri="{BB962C8B-B14F-4D97-AF65-F5344CB8AC3E}">
        <p14:creationId xmlns:p14="http://schemas.microsoft.com/office/powerpoint/2010/main" val="2938161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98A01FC-BE93-4CFC-BC49-3C14CA060D3C}"/>
              </a:ext>
            </a:extLst>
          </p:cNvPr>
          <p:cNvSpPr txBox="1"/>
          <p:nvPr/>
        </p:nvSpPr>
        <p:spPr>
          <a:xfrm>
            <a:off x="530469" y="1489507"/>
            <a:ext cx="7924800" cy="3785652"/>
          </a:xfrm>
          <a:prstGeom prst="rect">
            <a:avLst/>
          </a:prstGeom>
          <a:noFill/>
        </p:spPr>
        <p:txBody>
          <a:bodyPr wrap="square" rtlCol="0">
            <a:spAutoFit/>
          </a:bodyPr>
          <a:lstStyle/>
          <a:p>
            <a:pPr marL="182880" indent="-173736">
              <a:spcBef>
                <a:spcPts val="600"/>
              </a:spcBef>
              <a:spcAft>
                <a:spcPts val="600"/>
              </a:spcAft>
              <a:buFont typeface="Arial" panose="020B0604020202020204" pitchFamily="34" charset="0"/>
              <a:buChar char="•"/>
            </a:pPr>
            <a:r>
              <a:rPr lang="en-US" sz="2000" b="1">
                <a:solidFill>
                  <a:srgbClr val="414042"/>
                </a:solidFill>
                <a:latin typeface="Barlow" panose="00000500000000000000"/>
              </a:rPr>
              <a:t>In School Deferment </a:t>
            </a:r>
            <a:r>
              <a:rPr lang="en-US" sz="2000">
                <a:solidFill>
                  <a:srgbClr val="414042"/>
                </a:solidFill>
                <a:latin typeface="Barlow" panose="00000500000000000000"/>
              </a:rPr>
              <a:t>– While the student in school at least half time.  No payment is required.</a:t>
            </a:r>
          </a:p>
          <a:p>
            <a:pPr marL="182880" indent="-173736">
              <a:spcBef>
                <a:spcPts val="600"/>
              </a:spcBef>
              <a:spcAft>
                <a:spcPts val="600"/>
              </a:spcAft>
              <a:buFont typeface="Arial" panose="020B0604020202020204" pitchFamily="34" charset="0"/>
              <a:buChar char="•"/>
            </a:pPr>
            <a:r>
              <a:rPr lang="en-US" sz="2000" b="1">
                <a:solidFill>
                  <a:srgbClr val="414042"/>
                </a:solidFill>
                <a:latin typeface="Barlow" panose="00000500000000000000"/>
              </a:rPr>
              <a:t>Grace Period-</a:t>
            </a:r>
            <a:r>
              <a:rPr lang="en-US" sz="2000">
                <a:solidFill>
                  <a:srgbClr val="414042"/>
                </a:solidFill>
                <a:latin typeface="Barlow" panose="00000500000000000000"/>
              </a:rPr>
              <a:t>The six months following graduation, leaving school or dropping below half-time status. No payment is required.</a:t>
            </a:r>
          </a:p>
          <a:p>
            <a:pPr marL="182880" indent="-173736">
              <a:spcBef>
                <a:spcPts val="600"/>
              </a:spcBef>
              <a:spcAft>
                <a:spcPts val="600"/>
              </a:spcAft>
              <a:buFont typeface="Arial" panose="020B0604020202020204" pitchFamily="34" charset="0"/>
              <a:buChar char="•"/>
            </a:pPr>
            <a:r>
              <a:rPr lang="en-US" sz="2000" b="1">
                <a:solidFill>
                  <a:srgbClr val="414042"/>
                </a:solidFill>
                <a:latin typeface="Barlow" panose="00000500000000000000"/>
              </a:rPr>
              <a:t>Deferment or Forbearance- </a:t>
            </a:r>
            <a:r>
              <a:rPr lang="en-US" sz="2000">
                <a:solidFill>
                  <a:srgbClr val="414042"/>
                </a:solidFill>
                <a:latin typeface="Barlow" panose="00000500000000000000"/>
              </a:rPr>
              <a:t>Provides temporary relief from payment (up to one year at a time).  Generally, no payment is required.</a:t>
            </a:r>
          </a:p>
          <a:p>
            <a:pPr marL="182880" indent="-173736">
              <a:spcBef>
                <a:spcPts val="600"/>
              </a:spcBef>
              <a:spcAft>
                <a:spcPts val="600"/>
              </a:spcAft>
              <a:buFont typeface="Arial" panose="020B0604020202020204" pitchFamily="34" charset="0"/>
              <a:buChar char="•"/>
            </a:pPr>
            <a:r>
              <a:rPr lang="en-US" sz="2000" b="1">
                <a:solidFill>
                  <a:srgbClr val="414042"/>
                </a:solidFill>
                <a:latin typeface="Barlow" panose="00000500000000000000"/>
              </a:rPr>
              <a:t>Repayment</a:t>
            </a:r>
            <a:r>
              <a:rPr lang="en-US" sz="2000">
                <a:solidFill>
                  <a:srgbClr val="414042"/>
                </a:solidFill>
                <a:latin typeface="Barlow" panose="00000500000000000000"/>
              </a:rPr>
              <a:t>- Enrolled in a repayment plan and a payment </a:t>
            </a:r>
            <a:r>
              <a:rPr lang="en-US" sz="2000" b="1" u="sng">
                <a:solidFill>
                  <a:srgbClr val="414042"/>
                </a:solidFill>
                <a:latin typeface="Barlow" panose="00000500000000000000"/>
              </a:rPr>
              <a:t>may</a:t>
            </a:r>
            <a:r>
              <a:rPr lang="en-US" sz="2000">
                <a:solidFill>
                  <a:srgbClr val="414042"/>
                </a:solidFill>
                <a:latin typeface="Barlow" panose="00000500000000000000"/>
              </a:rPr>
              <a:t> be required.</a:t>
            </a:r>
          </a:p>
          <a:p>
            <a:pPr marL="182880" indent="-173736">
              <a:spcBef>
                <a:spcPts val="600"/>
              </a:spcBef>
              <a:spcAft>
                <a:spcPts val="600"/>
              </a:spcAft>
              <a:buFont typeface="Arial" panose="020B0604020202020204" pitchFamily="34" charset="0"/>
              <a:buChar char="•"/>
            </a:pPr>
            <a:r>
              <a:rPr lang="en-US" sz="2000" b="1">
                <a:solidFill>
                  <a:srgbClr val="414042"/>
                </a:solidFill>
                <a:latin typeface="Barlow" panose="00000500000000000000"/>
              </a:rPr>
              <a:t>Default</a:t>
            </a:r>
            <a:r>
              <a:rPr lang="en-US" sz="2000">
                <a:solidFill>
                  <a:srgbClr val="414042"/>
                </a:solidFill>
                <a:latin typeface="Barlow" panose="00000500000000000000"/>
              </a:rPr>
              <a:t>- Borrower has been delinquent or failed to make payments for at least 270 days. The loans are now payable in full.</a:t>
            </a:r>
          </a:p>
        </p:txBody>
      </p:sp>
      <p:graphicFrame>
        <p:nvGraphicFramePr>
          <p:cNvPr id="6" name="Diagram 5">
            <a:extLst>
              <a:ext uri="{FF2B5EF4-FFF2-40B4-BE49-F238E27FC236}">
                <a16:creationId xmlns:a16="http://schemas.microsoft.com/office/drawing/2014/main" id="{4C874439-11BB-4841-8017-D80D41BEAC71}"/>
              </a:ext>
            </a:extLst>
          </p:cNvPr>
          <p:cNvGraphicFramePr/>
          <p:nvPr>
            <p:extLst>
              <p:ext uri="{D42A27DB-BD31-4B8C-83A1-F6EECF244321}">
                <p14:modId xmlns:p14="http://schemas.microsoft.com/office/powerpoint/2010/main" val="3171949394"/>
              </p:ext>
            </p:extLst>
          </p:nvPr>
        </p:nvGraphicFramePr>
        <p:xfrm>
          <a:off x="653143" y="598488"/>
          <a:ext cx="8109857" cy="46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128F555A-F3F9-427E-BD58-694E60205BD4}"/>
              </a:ext>
            </a:extLst>
          </p:cNvPr>
          <p:cNvSpPr>
            <a:spLocks noGrp="1"/>
          </p:cNvSpPr>
          <p:nvPr>
            <p:ph type="sldNum" sz="quarter" idx="12"/>
          </p:nvPr>
        </p:nvSpPr>
        <p:spPr/>
        <p:txBody>
          <a:bodyPr/>
          <a:lstStyle/>
          <a:p>
            <a:pPr>
              <a:defRPr/>
            </a:pPr>
            <a:fld id="{E97B734B-BE99-4B13-8B3B-73BDADC290B3}" type="slidenum">
              <a:rPr lang="en-US" smtClean="0"/>
              <a:pPr>
                <a:defRPr/>
              </a:pPr>
              <a:t>34</a:t>
            </a:fld>
            <a:endParaRPr lang="en-US"/>
          </a:p>
        </p:txBody>
      </p:sp>
    </p:spTree>
    <p:extLst>
      <p:ext uri="{BB962C8B-B14F-4D97-AF65-F5344CB8AC3E}">
        <p14:creationId xmlns:p14="http://schemas.microsoft.com/office/powerpoint/2010/main" val="26181676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88AC3F2E-91D2-4077-A3CB-52BD8E9D9B82}"/>
              </a:ext>
            </a:extLst>
          </p:cNvPr>
          <p:cNvGraphicFramePr/>
          <p:nvPr>
            <p:extLst>
              <p:ext uri="{D42A27DB-BD31-4B8C-83A1-F6EECF244321}">
                <p14:modId xmlns:p14="http://schemas.microsoft.com/office/powerpoint/2010/main" val="2273378227"/>
              </p:ext>
            </p:extLst>
          </p:nvPr>
        </p:nvGraphicFramePr>
        <p:xfrm>
          <a:off x="-285750" y="1399887"/>
          <a:ext cx="5010150" cy="4642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9D8C2D7D-87CB-4DDD-8B30-24C1DD4657E6}"/>
              </a:ext>
            </a:extLst>
          </p:cNvPr>
          <p:cNvGraphicFramePr/>
          <p:nvPr>
            <p:extLst>
              <p:ext uri="{D42A27DB-BD31-4B8C-83A1-F6EECF244321}">
                <p14:modId xmlns:p14="http://schemas.microsoft.com/office/powerpoint/2010/main" val="3335142206"/>
              </p:ext>
            </p:extLst>
          </p:nvPr>
        </p:nvGraphicFramePr>
        <p:xfrm>
          <a:off x="653143" y="598488"/>
          <a:ext cx="8109857" cy="468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7" name="Diagram 26">
            <a:extLst>
              <a:ext uri="{FF2B5EF4-FFF2-40B4-BE49-F238E27FC236}">
                <a16:creationId xmlns:a16="http://schemas.microsoft.com/office/drawing/2014/main" id="{76142DC5-77E6-444B-A357-606D0D29B21B}"/>
              </a:ext>
            </a:extLst>
          </p:cNvPr>
          <p:cNvGraphicFramePr/>
          <p:nvPr>
            <p:extLst>
              <p:ext uri="{D42A27DB-BD31-4B8C-83A1-F6EECF244321}">
                <p14:modId xmlns:p14="http://schemas.microsoft.com/office/powerpoint/2010/main" val="3634995742"/>
              </p:ext>
            </p:extLst>
          </p:nvPr>
        </p:nvGraphicFramePr>
        <p:xfrm>
          <a:off x="4282440" y="1297199"/>
          <a:ext cx="5147310" cy="49753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 name="Slide Number Placeholder 1">
            <a:extLst>
              <a:ext uri="{FF2B5EF4-FFF2-40B4-BE49-F238E27FC236}">
                <a16:creationId xmlns:a16="http://schemas.microsoft.com/office/drawing/2014/main" id="{C0ED5FE4-CAA1-4AE1-8398-CD51FAEE349D}"/>
              </a:ext>
            </a:extLst>
          </p:cNvPr>
          <p:cNvSpPr>
            <a:spLocks noGrp="1"/>
          </p:cNvSpPr>
          <p:nvPr>
            <p:ph type="sldNum" sz="quarter" idx="12"/>
          </p:nvPr>
        </p:nvSpPr>
        <p:spPr/>
        <p:txBody>
          <a:bodyPr/>
          <a:lstStyle/>
          <a:p>
            <a:pPr>
              <a:defRPr/>
            </a:pPr>
            <a:fld id="{E97B734B-BE99-4B13-8B3B-73BDADC290B3}" type="slidenum">
              <a:rPr lang="en-US" smtClean="0"/>
              <a:pPr>
                <a:defRPr/>
              </a:pPr>
              <a:t>35</a:t>
            </a:fld>
            <a:endParaRPr lang="en-US"/>
          </a:p>
        </p:txBody>
      </p:sp>
    </p:spTree>
    <p:extLst>
      <p:ext uri="{BB962C8B-B14F-4D97-AF65-F5344CB8AC3E}">
        <p14:creationId xmlns:p14="http://schemas.microsoft.com/office/powerpoint/2010/main" val="2417740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graphicFrame>
        <p:nvGraphicFramePr>
          <p:cNvPr id="3" name="Table 6">
            <a:extLst>
              <a:ext uri="{FF2B5EF4-FFF2-40B4-BE49-F238E27FC236}">
                <a16:creationId xmlns:a16="http://schemas.microsoft.com/office/drawing/2014/main" id="{62783B2B-2FFF-4E3B-914B-761CD1670ABF}"/>
              </a:ext>
            </a:extLst>
          </p:cNvPr>
          <p:cNvGraphicFramePr>
            <a:graphicFrameLocks noGrp="1"/>
          </p:cNvGraphicFramePr>
          <p:nvPr>
            <p:extLst>
              <p:ext uri="{D42A27DB-BD31-4B8C-83A1-F6EECF244321}">
                <p14:modId xmlns:p14="http://schemas.microsoft.com/office/powerpoint/2010/main" val="1648509020"/>
              </p:ext>
            </p:extLst>
          </p:nvPr>
        </p:nvGraphicFramePr>
        <p:xfrm>
          <a:off x="762000" y="1384081"/>
          <a:ext cx="7162800" cy="4525967"/>
        </p:xfrm>
        <a:graphic>
          <a:graphicData uri="http://schemas.openxmlformats.org/drawingml/2006/table">
            <a:tbl>
              <a:tblPr firstRow="1" bandRow="1">
                <a:tableStyleId>{93296810-A885-4BE3-A3E7-6D5BEEA58F35}</a:tableStyleId>
              </a:tblPr>
              <a:tblGrid>
                <a:gridCol w="4679696">
                  <a:extLst>
                    <a:ext uri="{9D8B030D-6E8A-4147-A177-3AD203B41FA5}">
                      <a16:colId xmlns:a16="http://schemas.microsoft.com/office/drawing/2014/main" val="432490117"/>
                    </a:ext>
                  </a:extLst>
                </a:gridCol>
                <a:gridCol w="2483104">
                  <a:extLst>
                    <a:ext uri="{9D8B030D-6E8A-4147-A177-3AD203B41FA5}">
                      <a16:colId xmlns:a16="http://schemas.microsoft.com/office/drawing/2014/main" val="2121055668"/>
                    </a:ext>
                  </a:extLst>
                </a:gridCol>
              </a:tblGrid>
              <a:tr h="435804">
                <a:tc>
                  <a:txBody>
                    <a:bodyPr/>
                    <a:lstStyle/>
                    <a:p>
                      <a:r>
                        <a:rPr lang="en-US" sz="1800">
                          <a:latin typeface="Barlow" panose="00000500000000000000"/>
                        </a:rPr>
                        <a:t>Servicer</a:t>
                      </a:r>
                    </a:p>
                  </a:txBody>
                  <a:tcPr/>
                </a:tc>
                <a:tc>
                  <a:txBody>
                    <a:bodyPr/>
                    <a:lstStyle/>
                    <a:p>
                      <a:r>
                        <a:rPr lang="en-US" sz="1800">
                          <a:latin typeface="Barlow" panose="00000500000000000000"/>
                        </a:rPr>
                        <a:t>Phone Number</a:t>
                      </a:r>
                    </a:p>
                  </a:txBody>
                  <a:tcPr/>
                </a:tc>
                <a:extLst>
                  <a:ext uri="{0D108BD9-81ED-4DB2-BD59-A6C34878D82A}">
                    <a16:rowId xmlns:a16="http://schemas.microsoft.com/office/drawing/2014/main" val="1999807142"/>
                  </a:ext>
                </a:extLst>
              </a:tr>
              <a:tr h="435804">
                <a:tc>
                  <a:txBody>
                    <a:bodyPr/>
                    <a:lstStyle/>
                    <a:p>
                      <a:r>
                        <a:rPr lang="en-US" sz="1800">
                          <a:latin typeface="Barlow" panose="00000500000000000000"/>
                        </a:rPr>
                        <a:t>ECSI</a:t>
                      </a:r>
                    </a:p>
                  </a:txBody>
                  <a:tcPr/>
                </a:tc>
                <a:tc>
                  <a:txBody>
                    <a:bodyPr/>
                    <a:lstStyle/>
                    <a:p>
                      <a:r>
                        <a:rPr lang="en-US" sz="1800">
                          <a:latin typeface="Barlow" panose="00000500000000000000"/>
                        </a:rPr>
                        <a:t>1-866-313-3797</a:t>
                      </a:r>
                    </a:p>
                  </a:txBody>
                  <a:tcPr/>
                </a:tc>
                <a:extLst>
                  <a:ext uri="{0D108BD9-81ED-4DB2-BD59-A6C34878D82A}">
                    <a16:rowId xmlns:a16="http://schemas.microsoft.com/office/drawing/2014/main" val="3271306538"/>
                  </a:ext>
                </a:extLst>
              </a:tr>
              <a:tr h="463430">
                <a:tc>
                  <a:txBody>
                    <a:bodyPr/>
                    <a:lstStyle/>
                    <a:p>
                      <a:r>
                        <a:rPr lang="en-US" sz="1800">
                          <a:latin typeface="Barlow" panose="00000500000000000000"/>
                        </a:rPr>
                        <a:t>FedLoan Servicing (PHEAA)**</a:t>
                      </a:r>
                    </a:p>
                  </a:txBody>
                  <a:tcPr/>
                </a:tc>
                <a:tc>
                  <a:txBody>
                    <a:bodyPr/>
                    <a:lstStyle/>
                    <a:p>
                      <a:r>
                        <a:rPr lang="en-US" sz="1800">
                          <a:latin typeface="Barlow" panose="00000500000000000000"/>
                        </a:rPr>
                        <a:t>1-800-699-2908</a:t>
                      </a:r>
                    </a:p>
                  </a:txBody>
                  <a:tcPr/>
                </a:tc>
                <a:extLst>
                  <a:ext uri="{0D108BD9-81ED-4DB2-BD59-A6C34878D82A}">
                    <a16:rowId xmlns:a16="http://schemas.microsoft.com/office/drawing/2014/main" val="797561244"/>
                  </a:ext>
                </a:extLst>
              </a:tr>
              <a:tr h="435804">
                <a:tc>
                  <a:txBody>
                    <a:bodyPr/>
                    <a:lstStyle/>
                    <a:p>
                      <a:r>
                        <a:rPr lang="en-US" sz="1800">
                          <a:latin typeface="Barlow" panose="00000500000000000000"/>
                        </a:rPr>
                        <a:t>Granite State-GSMR**</a:t>
                      </a:r>
                    </a:p>
                  </a:txBody>
                  <a:tcPr/>
                </a:tc>
                <a:tc>
                  <a:txBody>
                    <a:bodyPr/>
                    <a:lstStyle/>
                    <a:p>
                      <a:r>
                        <a:rPr lang="en-US" sz="1800">
                          <a:latin typeface="Barlow" panose="00000500000000000000"/>
                        </a:rPr>
                        <a:t>1-888-556-0022</a:t>
                      </a:r>
                    </a:p>
                  </a:txBody>
                  <a:tcPr/>
                </a:tc>
                <a:extLst>
                  <a:ext uri="{0D108BD9-81ED-4DB2-BD59-A6C34878D82A}">
                    <a16:rowId xmlns:a16="http://schemas.microsoft.com/office/drawing/2014/main" val="3108018930"/>
                  </a:ext>
                </a:extLst>
              </a:tr>
              <a:tr h="576105">
                <a:tc>
                  <a:txBody>
                    <a:bodyPr/>
                    <a:lstStyle/>
                    <a:p>
                      <a:r>
                        <a:rPr lang="en-US" sz="1800">
                          <a:latin typeface="Barlow" panose="00000500000000000000"/>
                        </a:rPr>
                        <a:t>Great Lakes Educational Service</a:t>
                      </a:r>
                    </a:p>
                  </a:txBody>
                  <a:tcPr/>
                </a:tc>
                <a:tc>
                  <a:txBody>
                    <a:bodyPr/>
                    <a:lstStyle/>
                    <a:p>
                      <a:r>
                        <a:rPr lang="en-US" sz="1800">
                          <a:latin typeface="Barlow" panose="00000500000000000000"/>
                        </a:rPr>
                        <a:t>1-800-236-4300</a:t>
                      </a:r>
                    </a:p>
                  </a:txBody>
                  <a:tcPr/>
                </a:tc>
                <a:extLst>
                  <a:ext uri="{0D108BD9-81ED-4DB2-BD59-A6C34878D82A}">
                    <a16:rowId xmlns:a16="http://schemas.microsoft.com/office/drawing/2014/main" val="1552195508"/>
                  </a:ext>
                </a:extLst>
              </a:tr>
              <a:tr h="435804">
                <a:tc>
                  <a:txBody>
                    <a:bodyPr/>
                    <a:lstStyle/>
                    <a:p>
                      <a:r>
                        <a:rPr lang="en-US" sz="1800">
                          <a:latin typeface="Barlow" panose="00000500000000000000"/>
                        </a:rPr>
                        <a:t>HESC/Edfinancial</a:t>
                      </a:r>
                    </a:p>
                  </a:txBody>
                  <a:tcPr/>
                </a:tc>
                <a:tc>
                  <a:txBody>
                    <a:bodyPr/>
                    <a:lstStyle/>
                    <a:p>
                      <a:r>
                        <a:rPr lang="en-US" sz="1800">
                          <a:latin typeface="Barlow" panose="00000500000000000000"/>
                        </a:rPr>
                        <a:t>1-855-337-6884</a:t>
                      </a:r>
                    </a:p>
                  </a:txBody>
                  <a:tcPr/>
                </a:tc>
                <a:extLst>
                  <a:ext uri="{0D108BD9-81ED-4DB2-BD59-A6C34878D82A}">
                    <a16:rowId xmlns:a16="http://schemas.microsoft.com/office/drawing/2014/main" val="3098930890"/>
                  </a:ext>
                </a:extLst>
              </a:tr>
              <a:tr h="435804">
                <a:tc>
                  <a:txBody>
                    <a:bodyPr/>
                    <a:lstStyle/>
                    <a:p>
                      <a:r>
                        <a:rPr lang="en-US" sz="1800">
                          <a:latin typeface="Barlow" panose="00000500000000000000"/>
                        </a:rPr>
                        <a:t>MOHELA</a:t>
                      </a:r>
                    </a:p>
                  </a:txBody>
                  <a:tcPr/>
                </a:tc>
                <a:tc>
                  <a:txBody>
                    <a:bodyPr/>
                    <a:lstStyle/>
                    <a:p>
                      <a:r>
                        <a:rPr lang="en-US" sz="1800">
                          <a:latin typeface="Barlow" panose="00000500000000000000"/>
                        </a:rPr>
                        <a:t>1-888-866-4352</a:t>
                      </a:r>
                    </a:p>
                  </a:txBody>
                  <a:tcPr/>
                </a:tc>
                <a:extLst>
                  <a:ext uri="{0D108BD9-81ED-4DB2-BD59-A6C34878D82A}">
                    <a16:rowId xmlns:a16="http://schemas.microsoft.com/office/drawing/2014/main" val="2467880291"/>
                  </a:ext>
                </a:extLst>
              </a:tr>
              <a:tr h="435804">
                <a:tc>
                  <a:txBody>
                    <a:bodyPr/>
                    <a:lstStyle/>
                    <a:p>
                      <a:r>
                        <a:rPr lang="en-US" sz="1800">
                          <a:latin typeface="Barlow" panose="00000500000000000000"/>
                        </a:rPr>
                        <a:t>Navient**</a:t>
                      </a:r>
                    </a:p>
                  </a:txBody>
                  <a:tcPr/>
                </a:tc>
                <a:tc>
                  <a:txBody>
                    <a:bodyPr/>
                    <a:lstStyle/>
                    <a:p>
                      <a:r>
                        <a:rPr lang="en-US" sz="1800">
                          <a:latin typeface="Barlow" panose="00000500000000000000"/>
                        </a:rPr>
                        <a:t>1-800-722-1300</a:t>
                      </a:r>
                    </a:p>
                  </a:txBody>
                  <a:tcPr/>
                </a:tc>
                <a:extLst>
                  <a:ext uri="{0D108BD9-81ED-4DB2-BD59-A6C34878D82A}">
                    <a16:rowId xmlns:a16="http://schemas.microsoft.com/office/drawing/2014/main" val="1377967338"/>
                  </a:ext>
                </a:extLst>
              </a:tr>
              <a:tr h="435804">
                <a:tc>
                  <a:txBody>
                    <a:bodyPr/>
                    <a:lstStyle/>
                    <a:p>
                      <a:r>
                        <a:rPr lang="en-US" sz="1800">
                          <a:latin typeface="Barlow" panose="00000500000000000000"/>
                        </a:rPr>
                        <a:t>Nelnet</a:t>
                      </a:r>
                    </a:p>
                  </a:txBody>
                  <a:tcPr/>
                </a:tc>
                <a:tc>
                  <a:txBody>
                    <a:bodyPr/>
                    <a:lstStyle/>
                    <a:p>
                      <a:r>
                        <a:rPr lang="en-US" sz="1800">
                          <a:latin typeface="Barlow" panose="00000500000000000000"/>
                        </a:rPr>
                        <a:t>1-888-486-4722</a:t>
                      </a:r>
                    </a:p>
                  </a:txBody>
                  <a:tcPr/>
                </a:tc>
                <a:extLst>
                  <a:ext uri="{0D108BD9-81ED-4DB2-BD59-A6C34878D82A}">
                    <a16:rowId xmlns:a16="http://schemas.microsoft.com/office/drawing/2014/main" val="149353476"/>
                  </a:ext>
                </a:extLst>
              </a:tr>
              <a:tr h="435804">
                <a:tc>
                  <a:txBody>
                    <a:bodyPr/>
                    <a:lstStyle/>
                    <a:p>
                      <a:r>
                        <a:rPr lang="en-US" sz="1800">
                          <a:latin typeface="Barlow" panose="00000500000000000000"/>
                        </a:rPr>
                        <a:t>OSLA Servicing</a:t>
                      </a:r>
                    </a:p>
                  </a:txBody>
                  <a:tcPr/>
                </a:tc>
                <a:tc>
                  <a:txBody>
                    <a:bodyPr/>
                    <a:lstStyle/>
                    <a:p>
                      <a:r>
                        <a:rPr lang="en-US" sz="1800">
                          <a:latin typeface="Barlow" panose="00000500000000000000"/>
                        </a:rPr>
                        <a:t>1-866-264-9762</a:t>
                      </a:r>
                    </a:p>
                  </a:txBody>
                  <a:tcPr/>
                </a:tc>
                <a:extLst>
                  <a:ext uri="{0D108BD9-81ED-4DB2-BD59-A6C34878D82A}">
                    <a16:rowId xmlns:a16="http://schemas.microsoft.com/office/drawing/2014/main" val="838375606"/>
                  </a:ext>
                </a:extLst>
              </a:tr>
            </a:tbl>
          </a:graphicData>
        </a:graphic>
      </p:graphicFrame>
      <p:graphicFrame>
        <p:nvGraphicFramePr>
          <p:cNvPr id="13" name="Diagram 12">
            <a:extLst>
              <a:ext uri="{FF2B5EF4-FFF2-40B4-BE49-F238E27FC236}">
                <a16:creationId xmlns:a16="http://schemas.microsoft.com/office/drawing/2014/main" id="{7FA17C4F-0522-479E-AAC5-804D343DB35A}"/>
              </a:ext>
            </a:extLst>
          </p:cNvPr>
          <p:cNvGraphicFramePr/>
          <p:nvPr>
            <p:extLst>
              <p:ext uri="{D42A27DB-BD31-4B8C-83A1-F6EECF244321}">
                <p14:modId xmlns:p14="http://schemas.microsoft.com/office/powerpoint/2010/main" val="3067980298"/>
              </p:ext>
            </p:extLst>
          </p:nvPr>
        </p:nvGraphicFramePr>
        <p:xfrm>
          <a:off x="653143" y="598488"/>
          <a:ext cx="8109857" cy="46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94701DA3-2944-4D85-A840-2C3E32DD8702}"/>
              </a:ext>
            </a:extLst>
          </p:cNvPr>
          <p:cNvSpPr txBox="1"/>
          <p:nvPr/>
        </p:nvSpPr>
        <p:spPr>
          <a:xfrm>
            <a:off x="3338673" y="6159132"/>
            <a:ext cx="4283545" cy="338554"/>
          </a:xfrm>
          <a:prstGeom prst="rect">
            <a:avLst/>
          </a:prstGeom>
          <a:noFill/>
        </p:spPr>
        <p:txBody>
          <a:bodyPr wrap="none" rtlCol="0">
            <a:spAutoFit/>
          </a:bodyPr>
          <a:lstStyle/>
          <a:p>
            <a:r>
              <a:rPr lang="en-US" sz="1600">
                <a:latin typeface="Barlow" panose="00000500000000000000" pitchFamily="2" charset="0"/>
              </a:rPr>
              <a:t>**Indicates servicer is ending contract in 2022</a:t>
            </a:r>
          </a:p>
        </p:txBody>
      </p:sp>
      <p:sp>
        <p:nvSpPr>
          <p:cNvPr id="4" name="Slide Number Placeholder 3">
            <a:extLst>
              <a:ext uri="{FF2B5EF4-FFF2-40B4-BE49-F238E27FC236}">
                <a16:creationId xmlns:a16="http://schemas.microsoft.com/office/drawing/2014/main" id="{47D3C20D-0284-466D-B8EB-C6485F90E2F6}"/>
              </a:ext>
            </a:extLst>
          </p:cNvPr>
          <p:cNvSpPr>
            <a:spLocks noGrp="1"/>
          </p:cNvSpPr>
          <p:nvPr>
            <p:ph type="sldNum" sz="quarter" idx="12"/>
          </p:nvPr>
        </p:nvSpPr>
        <p:spPr/>
        <p:txBody>
          <a:bodyPr/>
          <a:lstStyle/>
          <a:p>
            <a:pPr>
              <a:defRPr/>
            </a:pPr>
            <a:fld id="{E97B734B-BE99-4B13-8B3B-73BDADC290B3}" type="slidenum">
              <a:rPr lang="en-US" smtClean="0"/>
              <a:pPr>
                <a:defRPr/>
              </a:pPr>
              <a:t>36</a:t>
            </a:fld>
            <a:endParaRPr lang="en-US"/>
          </a:p>
        </p:txBody>
      </p:sp>
    </p:spTree>
    <p:extLst>
      <p:ext uri="{BB962C8B-B14F-4D97-AF65-F5344CB8AC3E}">
        <p14:creationId xmlns:p14="http://schemas.microsoft.com/office/powerpoint/2010/main" val="593928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64AD-CA51-41F4-836A-2B3FD986D11C}"/>
              </a:ext>
            </a:extLst>
          </p:cNvPr>
          <p:cNvSpPr>
            <a:spLocks noGrp="1"/>
          </p:cNvSpPr>
          <p:nvPr>
            <p:ph type="title"/>
          </p:nvPr>
        </p:nvSpPr>
        <p:spPr/>
        <p:txBody>
          <a:bodyPr>
            <a:normAutofit/>
          </a:bodyPr>
          <a:lstStyle/>
          <a:p>
            <a:r>
              <a:rPr lang="en-US" sz="3600"/>
              <a:t>Private Student Loans </a:t>
            </a:r>
          </a:p>
        </p:txBody>
      </p:sp>
      <p:sp>
        <p:nvSpPr>
          <p:cNvPr id="3" name="Slide Number Placeholder 2">
            <a:extLst>
              <a:ext uri="{FF2B5EF4-FFF2-40B4-BE49-F238E27FC236}">
                <a16:creationId xmlns:a16="http://schemas.microsoft.com/office/drawing/2014/main" id="{5E4DD0DF-7DED-4B46-971A-FDFDF34C087B}"/>
              </a:ext>
            </a:extLst>
          </p:cNvPr>
          <p:cNvSpPr>
            <a:spLocks noGrp="1"/>
          </p:cNvSpPr>
          <p:nvPr>
            <p:ph type="sldNum" sz="quarter" idx="12"/>
          </p:nvPr>
        </p:nvSpPr>
        <p:spPr/>
        <p:txBody>
          <a:bodyPr/>
          <a:lstStyle/>
          <a:p>
            <a:pPr>
              <a:defRPr/>
            </a:pPr>
            <a:fld id="{E97B734B-BE99-4B13-8B3B-73BDADC290B3}" type="slidenum">
              <a:rPr lang="en-US" smtClean="0"/>
              <a:pPr>
                <a:defRPr/>
              </a:pPr>
              <a:t>37</a:t>
            </a:fld>
            <a:endParaRPr lang="en-US"/>
          </a:p>
        </p:txBody>
      </p:sp>
    </p:spTree>
    <p:extLst>
      <p:ext uri="{BB962C8B-B14F-4D97-AF65-F5344CB8AC3E}">
        <p14:creationId xmlns:p14="http://schemas.microsoft.com/office/powerpoint/2010/main" val="3241322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8EAB-5D69-4C4F-8C66-72B2CDBE3A12}"/>
              </a:ext>
            </a:extLst>
          </p:cNvPr>
          <p:cNvSpPr>
            <a:spLocks noGrp="1"/>
          </p:cNvSpPr>
          <p:nvPr>
            <p:ph type="title"/>
          </p:nvPr>
        </p:nvSpPr>
        <p:spPr/>
        <p:txBody>
          <a:bodyPr>
            <a:normAutofit/>
          </a:bodyPr>
          <a:lstStyle/>
          <a:p>
            <a:r>
              <a:rPr lang="en-US" sz="3000"/>
              <a:t>Handling Private Student Loans </a:t>
            </a:r>
          </a:p>
        </p:txBody>
      </p:sp>
      <p:sp>
        <p:nvSpPr>
          <p:cNvPr id="3" name="Content Placeholder 2">
            <a:extLst>
              <a:ext uri="{FF2B5EF4-FFF2-40B4-BE49-F238E27FC236}">
                <a16:creationId xmlns:a16="http://schemas.microsoft.com/office/drawing/2014/main" id="{8AB61409-624A-4627-B10F-7F5EAB8C393A}"/>
              </a:ext>
            </a:extLst>
          </p:cNvPr>
          <p:cNvSpPr>
            <a:spLocks noGrp="1"/>
          </p:cNvSpPr>
          <p:nvPr>
            <p:ph idx="1"/>
          </p:nvPr>
        </p:nvSpPr>
        <p:spPr/>
        <p:txBody>
          <a:bodyPr vert="horz" lIns="91440" tIns="45720" rIns="91440" bIns="45720" rtlCol="0" anchor="t">
            <a:normAutofit/>
          </a:bodyPr>
          <a:lstStyle/>
          <a:p>
            <a:r>
              <a:rPr lang="en-US" sz="2000">
                <a:solidFill>
                  <a:srgbClr val="414042"/>
                </a:solidFill>
                <a:latin typeface="Barlow"/>
              </a:rPr>
              <a:t>Unlike federal student loans, private loans are credit based. Eligibility is determined by the financial institution offering the loan.</a:t>
            </a:r>
          </a:p>
          <a:p>
            <a:r>
              <a:rPr lang="en-US" sz="2000">
                <a:solidFill>
                  <a:srgbClr val="414042"/>
                </a:solidFill>
                <a:latin typeface="Barlow"/>
              </a:rPr>
              <a:t>Interest rates are often higher than federal student loans. </a:t>
            </a:r>
          </a:p>
          <a:p>
            <a:r>
              <a:rPr lang="en-US" sz="2000">
                <a:solidFill>
                  <a:srgbClr val="414042"/>
                </a:solidFill>
                <a:latin typeface="Barlow"/>
              </a:rPr>
              <a:t>Protections and benefits offered to federal student loans, such as IDR plans, deferments, forbearances, loan forgiveness programs, may not be available to private student loan holders. </a:t>
            </a:r>
            <a:endParaRPr lang="en-US" sz="2000">
              <a:solidFill>
                <a:srgbClr val="414042"/>
              </a:solidFill>
            </a:endParaRPr>
          </a:p>
        </p:txBody>
      </p:sp>
      <p:sp>
        <p:nvSpPr>
          <p:cNvPr id="4" name="Slide Number Placeholder 3">
            <a:extLst>
              <a:ext uri="{FF2B5EF4-FFF2-40B4-BE49-F238E27FC236}">
                <a16:creationId xmlns:a16="http://schemas.microsoft.com/office/drawing/2014/main" id="{F41483BB-7300-4FE7-9D3C-BB53126EABC7}"/>
              </a:ext>
            </a:extLst>
          </p:cNvPr>
          <p:cNvSpPr>
            <a:spLocks noGrp="1"/>
          </p:cNvSpPr>
          <p:nvPr>
            <p:ph type="sldNum" sz="quarter" idx="12"/>
          </p:nvPr>
        </p:nvSpPr>
        <p:spPr/>
        <p:txBody>
          <a:bodyPr/>
          <a:lstStyle/>
          <a:p>
            <a:pPr>
              <a:defRPr/>
            </a:pPr>
            <a:r>
              <a:rPr lang="en-US"/>
              <a:t>37</a:t>
            </a:r>
          </a:p>
        </p:txBody>
      </p:sp>
    </p:spTree>
    <p:extLst>
      <p:ext uri="{BB962C8B-B14F-4D97-AF65-F5344CB8AC3E}">
        <p14:creationId xmlns:p14="http://schemas.microsoft.com/office/powerpoint/2010/main" val="2830340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68EAB-5D69-4C4F-8C66-72B2CDBE3A12}"/>
              </a:ext>
            </a:extLst>
          </p:cNvPr>
          <p:cNvSpPr>
            <a:spLocks noGrp="1"/>
          </p:cNvSpPr>
          <p:nvPr>
            <p:ph type="title"/>
          </p:nvPr>
        </p:nvSpPr>
        <p:spPr/>
        <p:txBody>
          <a:bodyPr>
            <a:normAutofit/>
          </a:bodyPr>
          <a:lstStyle/>
          <a:p>
            <a:r>
              <a:rPr lang="en-US" sz="3000">
                <a:latin typeface="Barlow"/>
              </a:rPr>
              <a:t>Handling Private Student Loans (Cont’d)  </a:t>
            </a:r>
            <a:endParaRPr lang="en-US" sz="3000"/>
          </a:p>
        </p:txBody>
      </p:sp>
      <p:sp>
        <p:nvSpPr>
          <p:cNvPr id="3" name="Content Placeholder 2">
            <a:extLst>
              <a:ext uri="{FF2B5EF4-FFF2-40B4-BE49-F238E27FC236}">
                <a16:creationId xmlns:a16="http://schemas.microsoft.com/office/drawing/2014/main" id="{8AB61409-624A-4627-B10F-7F5EAB8C393A}"/>
              </a:ext>
            </a:extLst>
          </p:cNvPr>
          <p:cNvSpPr>
            <a:spLocks noGrp="1"/>
          </p:cNvSpPr>
          <p:nvPr>
            <p:ph idx="1"/>
          </p:nvPr>
        </p:nvSpPr>
        <p:spPr/>
        <p:txBody>
          <a:bodyPr vert="horz" lIns="91440" tIns="45720" rIns="91440" bIns="45720" rtlCol="0" anchor="t">
            <a:normAutofit/>
          </a:bodyPr>
          <a:lstStyle/>
          <a:p>
            <a:r>
              <a:rPr lang="en-US" sz="2000">
                <a:solidFill>
                  <a:srgbClr val="414042"/>
                </a:solidFill>
                <a:latin typeface="Barlow"/>
              </a:rPr>
              <a:t>READ THE PROMISSORY NOTE!</a:t>
            </a:r>
          </a:p>
          <a:p>
            <a:r>
              <a:rPr lang="en-US" sz="2000">
                <a:solidFill>
                  <a:srgbClr val="414042"/>
                </a:solidFill>
                <a:latin typeface="Barlow"/>
              </a:rPr>
              <a:t>In NY, the Statute of Limitations is 6 years (from the date of last activity).</a:t>
            </a:r>
          </a:p>
          <a:p>
            <a:r>
              <a:rPr lang="en-US" sz="2000">
                <a:solidFill>
                  <a:srgbClr val="414042"/>
                </a:solidFill>
                <a:latin typeface="Barlow"/>
              </a:rPr>
              <a:t>Running a credit report may help firm-up this date.</a:t>
            </a:r>
          </a:p>
          <a:p>
            <a:r>
              <a:rPr lang="en-US" sz="2000">
                <a:solidFill>
                  <a:srgbClr val="414042"/>
                </a:solidFill>
                <a:latin typeface="Barlow"/>
              </a:rPr>
              <a:t>Co-signers beware. You are 100% liable if the primary defaults and Co-signers’ credit will be impacted.</a:t>
            </a:r>
          </a:p>
          <a:p>
            <a:r>
              <a:rPr lang="en-US" sz="2000">
                <a:solidFill>
                  <a:srgbClr val="414042"/>
                </a:solidFill>
                <a:latin typeface="Barlow"/>
              </a:rPr>
              <a:t>Co-signer releases are up to the lender and are difficult to obtain.</a:t>
            </a:r>
          </a:p>
          <a:p>
            <a:endParaRPr lang="en-US"/>
          </a:p>
        </p:txBody>
      </p:sp>
      <p:sp>
        <p:nvSpPr>
          <p:cNvPr id="4" name="Slide Number Placeholder 3">
            <a:extLst>
              <a:ext uri="{FF2B5EF4-FFF2-40B4-BE49-F238E27FC236}">
                <a16:creationId xmlns:a16="http://schemas.microsoft.com/office/drawing/2014/main" id="{AE560599-05AA-488E-A3B4-4690CA2685D3}"/>
              </a:ext>
            </a:extLst>
          </p:cNvPr>
          <p:cNvSpPr>
            <a:spLocks noGrp="1"/>
          </p:cNvSpPr>
          <p:nvPr>
            <p:ph type="sldNum" sz="quarter" idx="12"/>
          </p:nvPr>
        </p:nvSpPr>
        <p:spPr/>
        <p:txBody>
          <a:bodyPr/>
          <a:lstStyle/>
          <a:p>
            <a:pPr>
              <a:defRPr/>
            </a:pPr>
            <a:r>
              <a:rPr lang="en-US"/>
              <a:t>37</a:t>
            </a:r>
          </a:p>
        </p:txBody>
      </p:sp>
      <p:pic>
        <p:nvPicPr>
          <p:cNvPr id="6" name="Graphic 5" descr="Postit Notes 3">
            <a:extLst>
              <a:ext uri="{FF2B5EF4-FFF2-40B4-BE49-F238E27FC236}">
                <a16:creationId xmlns:a16="http://schemas.microsoft.com/office/drawing/2014/main" id="{5D5D8819-BBEA-43A7-B333-D1880CD299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52442" y="518078"/>
            <a:ext cx="1249516" cy="1249516"/>
          </a:xfrm>
          <a:prstGeom prst="rect">
            <a:avLst/>
          </a:prstGeom>
        </p:spPr>
      </p:pic>
    </p:spTree>
    <p:extLst>
      <p:ext uri="{BB962C8B-B14F-4D97-AF65-F5344CB8AC3E}">
        <p14:creationId xmlns:p14="http://schemas.microsoft.com/office/powerpoint/2010/main" val="1685962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ADA42-0C91-401A-A307-9DED62F736BE}"/>
              </a:ext>
            </a:extLst>
          </p:cNvPr>
          <p:cNvSpPr>
            <a:spLocks noGrp="1"/>
          </p:cNvSpPr>
          <p:nvPr>
            <p:ph type="title"/>
          </p:nvPr>
        </p:nvSpPr>
        <p:spPr/>
        <p:txBody>
          <a:bodyPr>
            <a:normAutofit/>
          </a:bodyPr>
          <a:lstStyle/>
          <a:p>
            <a:r>
              <a:rPr lang="en-US" sz="3000"/>
              <a:t>What We Do</a:t>
            </a:r>
          </a:p>
        </p:txBody>
      </p:sp>
      <p:sp>
        <p:nvSpPr>
          <p:cNvPr id="3" name="Content Placeholder 2">
            <a:extLst>
              <a:ext uri="{FF2B5EF4-FFF2-40B4-BE49-F238E27FC236}">
                <a16:creationId xmlns:a16="http://schemas.microsoft.com/office/drawing/2014/main" id="{C9A217EC-5F66-4149-A5A9-B8D4EBF611EC}"/>
              </a:ext>
            </a:extLst>
          </p:cNvPr>
          <p:cNvSpPr>
            <a:spLocks noGrp="1"/>
          </p:cNvSpPr>
          <p:nvPr>
            <p:ph idx="1"/>
          </p:nvPr>
        </p:nvSpPr>
        <p:spPr/>
        <p:txBody>
          <a:bodyPr>
            <a:normAutofit/>
          </a:bodyPr>
          <a:lstStyle/>
          <a:p>
            <a:r>
              <a:rPr lang="en-US" sz="2000">
                <a:solidFill>
                  <a:srgbClr val="414042"/>
                </a:solidFill>
              </a:rPr>
              <a:t>Advise on student loan repayment options.</a:t>
            </a:r>
          </a:p>
          <a:p>
            <a:r>
              <a:rPr lang="en-US" sz="2000">
                <a:solidFill>
                  <a:srgbClr val="414042"/>
                </a:solidFill>
              </a:rPr>
              <a:t>Rehabilitate loans to help prevent wage garnishments, social. security offsets and tax intercepts.</a:t>
            </a:r>
          </a:p>
          <a:p>
            <a:r>
              <a:rPr lang="en-US" sz="2000">
                <a:solidFill>
                  <a:srgbClr val="414042"/>
                </a:solidFill>
              </a:rPr>
              <a:t>Apply for loan forgiveness, cancellation and discharge.</a:t>
            </a:r>
          </a:p>
          <a:p>
            <a:r>
              <a:rPr lang="en-US" sz="2000">
                <a:solidFill>
                  <a:srgbClr val="414042"/>
                </a:solidFill>
              </a:rPr>
              <a:t>Help consolidate loans, request deferments, and forbearances.</a:t>
            </a:r>
          </a:p>
          <a:p>
            <a:r>
              <a:rPr lang="en-US" sz="2000">
                <a:solidFill>
                  <a:srgbClr val="414042"/>
                </a:solidFill>
              </a:rPr>
              <a:t>Resolve issues with loan servicers and lenders.</a:t>
            </a:r>
          </a:p>
        </p:txBody>
      </p:sp>
      <p:sp>
        <p:nvSpPr>
          <p:cNvPr id="4" name="Slide Number Placeholder 3">
            <a:extLst>
              <a:ext uri="{FF2B5EF4-FFF2-40B4-BE49-F238E27FC236}">
                <a16:creationId xmlns:a16="http://schemas.microsoft.com/office/drawing/2014/main" id="{43E93C21-FEB1-4545-9087-EA0E3ACF4AE3}"/>
              </a:ext>
            </a:extLst>
          </p:cNvPr>
          <p:cNvSpPr>
            <a:spLocks noGrp="1"/>
          </p:cNvSpPr>
          <p:nvPr>
            <p:ph type="sldNum" sz="quarter" idx="12"/>
          </p:nvPr>
        </p:nvSpPr>
        <p:spPr/>
        <p:txBody>
          <a:bodyPr/>
          <a:lstStyle/>
          <a:p>
            <a:pPr>
              <a:defRPr/>
            </a:pPr>
            <a:fld id="{E97B734B-BE99-4B13-8B3B-73BDADC290B3}" type="slidenum">
              <a:rPr lang="en-US" smtClean="0"/>
              <a:pPr>
                <a:defRPr/>
              </a:pPr>
              <a:t>4</a:t>
            </a:fld>
            <a:endParaRPr lang="en-US"/>
          </a:p>
        </p:txBody>
      </p:sp>
    </p:spTree>
    <p:extLst>
      <p:ext uri="{BB962C8B-B14F-4D97-AF65-F5344CB8AC3E}">
        <p14:creationId xmlns:p14="http://schemas.microsoft.com/office/powerpoint/2010/main" val="28180131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64AD-CA51-41F4-836A-2B3FD986D11C}"/>
              </a:ext>
            </a:extLst>
          </p:cNvPr>
          <p:cNvSpPr>
            <a:spLocks noGrp="1"/>
          </p:cNvSpPr>
          <p:nvPr>
            <p:ph type="title"/>
          </p:nvPr>
        </p:nvSpPr>
        <p:spPr/>
        <p:txBody>
          <a:bodyPr>
            <a:normAutofit/>
          </a:bodyPr>
          <a:lstStyle/>
          <a:p>
            <a:r>
              <a:rPr lang="en-US" sz="3600"/>
              <a:t>Institutional Debt</a:t>
            </a:r>
          </a:p>
        </p:txBody>
      </p:sp>
      <p:sp>
        <p:nvSpPr>
          <p:cNvPr id="3" name="Slide Number Placeholder 2">
            <a:extLst>
              <a:ext uri="{FF2B5EF4-FFF2-40B4-BE49-F238E27FC236}">
                <a16:creationId xmlns:a16="http://schemas.microsoft.com/office/drawing/2014/main" id="{F305B6A3-001B-4342-9FFB-B3B9AD3D7508}"/>
              </a:ext>
            </a:extLst>
          </p:cNvPr>
          <p:cNvSpPr>
            <a:spLocks noGrp="1"/>
          </p:cNvSpPr>
          <p:nvPr>
            <p:ph type="sldNum" sz="quarter" idx="12"/>
          </p:nvPr>
        </p:nvSpPr>
        <p:spPr/>
        <p:txBody>
          <a:bodyPr/>
          <a:lstStyle/>
          <a:p>
            <a:pPr>
              <a:defRPr/>
            </a:pPr>
            <a:fld id="{E97B734B-BE99-4B13-8B3B-73BDADC290B3}" type="slidenum">
              <a:rPr lang="en-US" smtClean="0"/>
              <a:pPr>
                <a:defRPr/>
              </a:pPr>
              <a:t>40</a:t>
            </a:fld>
            <a:endParaRPr lang="en-US"/>
          </a:p>
        </p:txBody>
      </p:sp>
    </p:spTree>
    <p:extLst>
      <p:ext uri="{BB962C8B-B14F-4D97-AF65-F5344CB8AC3E}">
        <p14:creationId xmlns:p14="http://schemas.microsoft.com/office/powerpoint/2010/main" val="2379027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normAutofit/>
          </a:bodyPr>
          <a:lstStyle/>
          <a:p>
            <a:r>
              <a:rPr lang="en-US" sz="3000">
                <a:solidFill>
                  <a:schemeClr val="tx1"/>
                </a:solidFill>
              </a:rPr>
              <a:t>Direct to School (Institutional) Debt</a:t>
            </a:r>
          </a:p>
        </p:txBody>
      </p:sp>
      <p:sp>
        <p:nvSpPr>
          <p:cNvPr id="3" name="Slide Number Placeholder 2">
            <a:extLst>
              <a:ext uri="{FF2B5EF4-FFF2-40B4-BE49-F238E27FC236}">
                <a16:creationId xmlns:a16="http://schemas.microsoft.com/office/drawing/2014/main" id="{BC37A8CB-4B41-419B-BA6E-D5D0D0E76F43}"/>
              </a:ext>
            </a:extLst>
          </p:cNvPr>
          <p:cNvSpPr>
            <a:spLocks noGrp="1"/>
          </p:cNvSpPr>
          <p:nvPr>
            <p:ph type="sldNum" sz="quarter" idx="12"/>
          </p:nvPr>
        </p:nvSpPr>
        <p:spPr/>
        <p:txBody>
          <a:bodyPr/>
          <a:lstStyle/>
          <a:p>
            <a:pPr>
              <a:defRPr/>
            </a:pPr>
            <a:fld id="{E97B734B-BE99-4B13-8B3B-73BDADC290B3}" type="slidenum">
              <a:rPr lang="en-US" smtClean="0"/>
              <a:pPr>
                <a:defRPr/>
              </a:pPr>
              <a:t>41</a:t>
            </a:fld>
            <a:endParaRPr lang="en-US"/>
          </a:p>
        </p:txBody>
      </p:sp>
      <p:sp>
        <p:nvSpPr>
          <p:cNvPr id="7" name="object 3">
            <a:extLst>
              <a:ext uri="{FF2B5EF4-FFF2-40B4-BE49-F238E27FC236}">
                <a16:creationId xmlns:a16="http://schemas.microsoft.com/office/drawing/2014/main" id="{55711666-67EE-4C6C-89C0-0350EA7ABB4C}"/>
              </a:ext>
            </a:extLst>
          </p:cNvPr>
          <p:cNvSpPr txBox="1">
            <a:spLocks noGrp="1"/>
          </p:cNvSpPr>
          <p:nvPr>
            <p:ph idx="1"/>
          </p:nvPr>
        </p:nvSpPr>
        <p:spPr>
          <a:xfrm>
            <a:off x="533400" y="1676400"/>
            <a:ext cx="8077200" cy="3804888"/>
          </a:xfrm>
          <a:prstGeom prst="rect">
            <a:avLst/>
          </a:prstGeom>
        </p:spPr>
        <p:txBody>
          <a:bodyPr vert="horz" wrap="square" lIns="0" tIns="13970" rIns="0" bIns="0" rtlCol="0">
            <a:spAutoFit/>
          </a:bodyPr>
          <a:lstStyle/>
          <a:p>
            <a:pPr marL="182880" indent="-170815">
              <a:lnSpc>
                <a:spcPct val="100000"/>
              </a:lnSpc>
              <a:spcBef>
                <a:spcPts val="110"/>
              </a:spcBef>
              <a:buFont typeface="Arial"/>
              <a:buChar char="•"/>
              <a:tabLst>
                <a:tab pos="183515" algn="l"/>
              </a:tabLst>
            </a:pPr>
            <a:r>
              <a:rPr sz="2000">
                <a:solidFill>
                  <a:srgbClr val="414042"/>
                </a:solidFill>
                <a:latin typeface="Barlow"/>
                <a:cs typeface="Barlow"/>
              </a:rPr>
              <a:t>Limits</a:t>
            </a:r>
            <a:r>
              <a:rPr sz="2000" spc="-30">
                <a:solidFill>
                  <a:srgbClr val="414042"/>
                </a:solidFill>
                <a:latin typeface="Barlow"/>
                <a:cs typeface="Barlow"/>
              </a:rPr>
              <a:t> </a:t>
            </a:r>
            <a:r>
              <a:rPr sz="2000" spc="5">
                <a:solidFill>
                  <a:srgbClr val="414042"/>
                </a:solidFill>
                <a:latin typeface="Barlow"/>
                <a:cs typeface="Barlow"/>
              </a:rPr>
              <a:t>vary</a:t>
            </a:r>
            <a:r>
              <a:rPr sz="2000" spc="-35">
                <a:solidFill>
                  <a:srgbClr val="414042"/>
                </a:solidFill>
                <a:latin typeface="Barlow"/>
                <a:cs typeface="Barlow"/>
              </a:rPr>
              <a:t> </a:t>
            </a:r>
            <a:r>
              <a:rPr sz="2000">
                <a:solidFill>
                  <a:srgbClr val="414042"/>
                </a:solidFill>
                <a:latin typeface="Barlow"/>
                <a:cs typeface="Barlow"/>
              </a:rPr>
              <a:t>by</a:t>
            </a:r>
            <a:r>
              <a:rPr sz="2000" spc="-10">
                <a:solidFill>
                  <a:srgbClr val="414042"/>
                </a:solidFill>
                <a:latin typeface="Barlow"/>
                <a:cs typeface="Barlow"/>
              </a:rPr>
              <a:t> </a:t>
            </a:r>
            <a:r>
              <a:rPr sz="2000">
                <a:solidFill>
                  <a:srgbClr val="414042"/>
                </a:solidFill>
                <a:latin typeface="Barlow"/>
                <a:cs typeface="Barlow"/>
              </a:rPr>
              <a:t>the</a:t>
            </a:r>
            <a:r>
              <a:rPr sz="2000" spc="5">
                <a:solidFill>
                  <a:srgbClr val="414042"/>
                </a:solidFill>
                <a:latin typeface="Barlow"/>
                <a:cs typeface="Barlow"/>
              </a:rPr>
              <a:t> </a:t>
            </a:r>
            <a:r>
              <a:rPr sz="2000">
                <a:solidFill>
                  <a:srgbClr val="414042"/>
                </a:solidFill>
                <a:latin typeface="Barlow"/>
                <a:cs typeface="Barlow"/>
              </a:rPr>
              <a:t>school </a:t>
            </a:r>
            <a:r>
              <a:rPr sz="2000" spc="5">
                <a:solidFill>
                  <a:srgbClr val="414042"/>
                </a:solidFill>
                <a:latin typeface="Barlow"/>
                <a:cs typeface="Barlow"/>
              </a:rPr>
              <a:t>or</a:t>
            </a:r>
            <a:r>
              <a:rPr sz="2000" spc="-20">
                <a:solidFill>
                  <a:srgbClr val="414042"/>
                </a:solidFill>
                <a:latin typeface="Barlow"/>
                <a:cs typeface="Barlow"/>
              </a:rPr>
              <a:t> </a:t>
            </a:r>
            <a:r>
              <a:rPr sz="2000" spc="5">
                <a:solidFill>
                  <a:srgbClr val="414042"/>
                </a:solidFill>
                <a:latin typeface="Barlow"/>
                <a:cs typeface="Barlow"/>
              </a:rPr>
              <a:t>program.</a:t>
            </a:r>
            <a:endParaRPr sz="2000">
              <a:solidFill>
                <a:srgbClr val="414042"/>
              </a:solidFill>
              <a:latin typeface="Barlow"/>
              <a:cs typeface="Barlow"/>
            </a:endParaRPr>
          </a:p>
          <a:p>
            <a:pPr marL="182880" indent="-170815">
              <a:lnSpc>
                <a:spcPct val="100000"/>
              </a:lnSpc>
              <a:spcBef>
                <a:spcPts val="1630"/>
              </a:spcBef>
              <a:buFont typeface="Arial"/>
              <a:buChar char="•"/>
              <a:tabLst>
                <a:tab pos="183515" algn="l"/>
              </a:tabLst>
            </a:pPr>
            <a:r>
              <a:rPr sz="2000">
                <a:solidFill>
                  <a:srgbClr val="414042"/>
                </a:solidFill>
                <a:latin typeface="Barlow"/>
                <a:cs typeface="Barlow"/>
              </a:rPr>
              <a:t>Must</a:t>
            </a:r>
            <a:r>
              <a:rPr sz="2000" spc="-15">
                <a:solidFill>
                  <a:srgbClr val="414042"/>
                </a:solidFill>
                <a:latin typeface="Barlow"/>
                <a:cs typeface="Barlow"/>
              </a:rPr>
              <a:t> </a:t>
            </a:r>
            <a:r>
              <a:rPr sz="2000">
                <a:solidFill>
                  <a:srgbClr val="414042"/>
                </a:solidFill>
                <a:latin typeface="Barlow"/>
                <a:cs typeface="Barlow"/>
              </a:rPr>
              <a:t>be</a:t>
            </a:r>
            <a:r>
              <a:rPr sz="2000" spc="15">
                <a:solidFill>
                  <a:srgbClr val="414042"/>
                </a:solidFill>
                <a:latin typeface="Barlow"/>
                <a:cs typeface="Barlow"/>
              </a:rPr>
              <a:t> </a:t>
            </a:r>
            <a:r>
              <a:rPr sz="2000">
                <a:solidFill>
                  <a:srgbClr val="414042"/>
                </a:solidFill>
                <a:latin typeface="Barlow"/>
                <a:cs typeface="Barlow"/>
              </a:rPr>
              <a:t>repaid</a:t>
            </a:r>
            <a:r>
              <a:rPr sz="2000" spc="-35">
                <a:solidFill>
                  <a:srgbClr val="414042"/>
                </a:solidFill>
                <a:latin typeface="Barlow"/>
                <a:cs typeface="Barlow"/>
              </a:rPr>
              <a:t> </a:t>
            </a:r>
            <a:r>
              <a:rPr sz="2000">
                <a:solidFill>
                  <a:srgbClr val="414042"/>
                </a:solidFill>
                <a:latin typeface="Barlow"/>
                <a:cs typeface="Barlow"/>
              </a:rPr>
              <a:t>based</a:t>
            </a:r>
            <a:r>
              <a:rPr sz="2000" spc="15">
                <a:solidFill>
                  <a:srgbClr val="414042"/>
                </a:solidFill>
                <a:latin typeface="Barlow"/>
                <a:cs typeface="Barlow"/>
              </a:rPr>
              <a:t> </a:t>
            </a:r>
            <a:r>
              <a:rPr sz="2000" spc="5">
                <a:solidFill>
                  <a:srgbClr val="414042"/>
                </a:solidFill>
                <a:latin typeface="Barlow"/>
                <a:cs typeface="Barlow"/>
              </a:rPr>
              <a:t>on terms</a:t>
            </a:r>
            <a:r>
              <a:rPr sz="2000" spc="-25">
                <a:solidFill>
                  <a:srgbClr val="414042"/>
                </a:solidFill>
                <a:latin typeface="Barlow"/>
                <a:cs typeface="Barlow"/>
              </a:rPr>
              <a:t> </a:t>
            </a:r>
            <a:r>
              <a:rPr sz="2000">
                <a:solidFill>
                  <a:srgbClr val="414042"/>
                </a:solidFill>
                <a:latin typeface="Barlow"/>
                <a:cs typeface="Barlow"/>
              </a:rPr>
              <a:t>and</a:t>
            </a:r>
            <a:r>
              <a:rPr sz="2000" spc="-10">
                <a:solidFill>
                  <a:srgbClr val="414042"/>
                </a:solidFill>
                <a:latin typeface="Barlow"/>
                <a:cs typeface="Barlow"/>
              </a:rPr>
              <a:t> </a:t>
            </a:r>
            <a:r>
              <a:rPr sz="2000" spc="-5">
                <a:solidFill>
                  <a:srgbClr val="414042"/>
                </a:solidFill>
                <a:latin typeface="Barlow"/>
                <a:cs typeface="Barlow"/>
              </a:rPr>
              <a:t>conditions</a:t>
            </a:r>
            <a:r>
              <a:rPr sz="2000" spc="30">
                <a:solidFill>
                  <a:srgbClr val="414042"/>
                </a:solidFill>
                <a:latin typeface="Barlow"/>
                <a:cs typeface="Barlow"/>
              </a:rPr>
              <a:t> </a:t>
            </a:r>
            <a:r>
              <a:rPr sz="2000">
                <a:solidFill>
                  <a:srgbClr val="414042"/>
                </a:solidFill>
                <a:latin typeface="Barlow"/>
                <a:cs typeface="Barlow"/>
              </a:rPr>
              <a:t>set</a:t>
            </a:r>
            <a:r>
              <a:rPr sz="2000" spc="-10">
                <a:solidFill>
                  <a:srgbClr val="414042"/>
                </a:solidFill>
                <a:latin typeface="Barlow"/>
                <a:cs typeface="Barlow"/>
              </a:rPr>
              <a:t> </a:t>
            </a:r>
            <a:r>
              <a:rPr sz="2000">
                <a:solidFill>
                  <a:srgbClr val="414042"/>
                </a:solidFill>
                <a:latin typeface="Barlow"/>
                <a:cs typeface="Barlow"/>
              </a:rPr>
              <a:t>by the</a:t>
            </a:r>
            <a:r>
              <a:rPr sz="2000" spc="15">
                <a:solidFill>
                  <a:srgbClr val="414042"/>
                </a:solidFill>
                <a:latin typeface="Barlow"/>
                <a:cs typeface="Barlow"/>
              </a:rPr>
              <a:t> </a:t>
            </a:r>
            <a:r>
              <a:rPr sz="2000">
                <a:solidFill>
                  <a:srgbClr val="414042"/>
                </a:solidFill>
                <a:latin typeface="Barlow"/>
                <a:cs typeface="Barlow"/>
              </a:rPr>
              <a:t>school.</a:t>
            </a:r>
            <a:r>
              <a:rPr lang="en-US" sz="2000">
                <a:solidFill>
                  <a:srgbClr val="414042"/>
                </a:solidFill>
                <a:latin typeface="Barlow"/>
                <a:cs typeface="Barlow"/>
              </a:rPr>
              <a:t> Usually due by the end of the school term. </a:t>
            </a:r>
          </a:p>
          <a:p>
            <a:pPr marL="182880" indent="-170815">
              <a:lnSpc>
                <a:spcPct val="100000"/>
              </a:lnSpc>
              <a:spcBef>
                <a:spcPts val="1660"/>
              </a:spcBef>
              <a:buFont typeface="Arial"/>
              <a:buChar char="•"/>
              <a:tabLst>
                <a:tab pos="183515" algn="l"/>
              </a:tabLst>
            </a:pPr>
            <a:r>
              <a:rPr sz="2000">
                <a:solidFill>
                  <a:srgbClr val="414042"/>
                </a:solidFill>
                <a:latin typeface="Barlow"/>
                <a:cs typeface="Barlow"/>
              </a:rPr>
              <a:t>Transcripts</a:t>
            </a:r>
            <a:r>
              <a:rPr sz="2000" spc="-25">
                <a:solidFill>
                  <a:srgbClr val="414042"/>
                </a:solidFill>
                <a:latin typeface="Barlow"/>
                <a:cs typeface="Barlow"/>
              </a:rPr>
              <a:t> </a:t>
            </a:r>
            <a:r>
              <a:rPr sz="2000" spc="5">
                <a:solidFill>
                  <a:srgbClr val="414042"/>
                </a:solidFill>
                <a:latin typeface="Barlow"/>
                <a:cs typeface="Barlow"/>
              </a:rPr>
              <a:t>may</a:t>
            </a:r>
            <a:r>
              <a:rPr sz="2000" spc="-30">
                <a:solidFill>
                  <a:srgbClr val="414042"/>
                </a:solidFill>
                <a:latin typeface="Barlow"/>
                <a:cs typeface="Barlow"/>
              </a:rPr>
              <a:t> </a:t>
            </a:r>
            <a:r>
              <a:rPr sz="2000">
                <a:solidFill>
                  <a:srgbClr val="414042"/>
                </a:solidFill>
                <a:latin typeface="Barlow"/>
                <a:cs typeface="Barlow"/>
              </a:rPr>
              <a:t>be</a:t>
            </a:r>
            <a:r>
              <a:rPr sz="2000" spc="-15">
                <a:solidFill>
                  <a:srgbClr val="414042"/>
                </a:solidFill>
                <a:latin typeface="Barlow"/>
                <a:cs typeface="Barlow"/>
              </a:rPr>
              <a:t> </a:t>
            </a:r>
            <a:r>
              <a:rPr sz="2000" spc="-5">
                <a:solidFill>
                  <a:srgbClr val="414042"/>
                </a:solidFill>
                <a:latin typeface="Barlow"/>
                <a:cs typeface="Barlow"/>
              </a:rPr>
              <a:t>withheld</a:t>
            </a:r>
            <a:r>
              <a:rPr sz="2000" spc="30">
                <a:solidFill>
                  <a:srgbClr val="414042"/>
                </a:solidFill>
                <a:latin typeface="Barlow"/>
                <a:cs typeface="Barlow"/>
              </a:rPr>
              <a:t> </a:t>
            </a:r>
            <a:r>
              <a:rPr sz="2000" spc="-5">
                <a:solidFill>
                  <a:srgbClr val="414042"/>
                </a:solidFill>
                <a:latin typeface="Barlow"/>
                <a:cs typeface="Barlow"/>
              </a:rPr>
              <a:t>if</a:t>
            </a:r>
            <a:r>
              <a:rPr sz="2000">
                <a:solidFill>
                  <a:srgbClr val="414042"/>
                </a:solidFill>
                <a:latin typeface="Barlow"/>
                <a:cs typeface="Barlow"/>
              </a:rPr>
              <a:t> the</a:t>
            </a:r>
            <a:r>
              <a:rPr sz="2000" spc="10">
                <a:solidFill>
                  <a:srgbClr val="414042"/>
                </a:solidFill>
                <a:latin typeface="Barlow"/>
                <a:cs typeface="Barlow"/>
              </a:rPr>
              <a:t> </a:t>
            </a:r>
            <a:r>
              <a:rPr sz="2000">
                <a:solidFill>
                  <a:srgbClr val="414042"/>
                </a:solidFill>
                <a:latin typeface="Barlow"/>
                <a:cs typeface="Barlow"/>
              </a:rPr>
              <a:t>balance</a:t>
            </a:r>
            <a:r>
              <a:rPr sz="2000" spc="-15">
                <a:solidFill>
                  <a:srgbClr val="414042"/>
                </a:solidFill>
                <a:latin typeface="Barlow"/>
                <a:cs typeface="Barlow"/>
              </a:rPr>
              <a:t> </a:t>
            </a:r>
            <a:r>
              <a:rPr sz="2000" spc="-5">
                <a:solidFill>
                  <a:srgbClr val="414042"/>
                </a:solidFill>
                <a:latin typeface="Barlow"/>
                <a:cs typeface="Barlow"/>
              </a:rPr>
              <a:t>is</a:t>
            </a:r>
            <a:r>
              <a:rPr sz="2000" spc="25">
                <a:solidFill>
                  <a:srgbClr val="414042"/>
                </a:solidFill>
                <a:latin typeface="Barlow"/>
                <a:cs typeface="Barlow"/>
              </a:rPr>
              <a:t> </a:t>
            </a:r>
            <a:r>
              <a:rPr sz="2000">
                <a:solidFill>
                  <a:srgbClr val="414042"/>
                </a:solidFill>
                <a:latin typeface="Barlow"/>
                <a:cs typeface="Barlow"/>
              </a:rPr>
              <a:t>not</a:t>
            </a:r>
            <a:r>
              <a:rPr sz="2000" spc="-15">
                <a:solidFill>
                  <a:srgbClr val="414042"/>
                </a:solidFill>
                <a:latin typeface="Barlow"/>
                <a:cs typeface="Barlow"/>
              </a:rPr>
              <a:t> </a:t>
            </a:r>
            <a:r>
              <a:rPr sz="2000">
                <a:solidFill>
                  <a:srgbClr val="414042"/>
                </a:solidFill>
                <a:latin typeface="Barlow"/>
                <a:cs typeface="Barlow"/>
              </a:rPr>
              <a:t>paid.</a:t>
            </a:r>
            <a:endParaRPr lang="en-US" sz="2000">
              <a:solidFill>
                <a:srgbClr val="414042"/>
              </a:solidFill>
              <a:latin typeface="Barlow"/>
              <a:cs typeface="Barlow"/>
            </a:endParaRPr>
          </a:p>
          <a:p>
            <a:pPr marL="640715" lvl="1" indent="-285750">
              <a:lnSpc>
                <a:spcPct val="100000"/>
              </a:lnSpc>
              <a:spcBef>
                <a:spcPts val="1660"/>
              </a:spcBef>
              <a:buFont typeface="Barlow" panose="00000500000000000000" pitchFamily="2" charset="0"/>
              <a:buChar char="−"/>
              <a:tabLst>
                <a:tab pos="183515" algn="l"/>
              </a:tabLst>
            </a:pPr>
            <a:r>
              <a:rPr lang="en-US" sz="1700">
                <a:solidFill>
                  <a:srgbClr val="414042"/>
                </a:solidFill>
                <a:latin typeface="Barlow"/>
                <a:cs typeface="Barlow"/>
              </a:rPr>
              <a:t>CUNY suspended the transcript withholding practice for folks impacted by COVID. </a:t>
            </a:r>
          </a:p>
          <a:p>
            <a:pPr marL="182880" indent="-170815">
              <a:lnSpc>
                <a:spcPct val="100000"/>
              </a:lnSpc>
              <a:spcBef>
                <a:spcPts val="1655"/>
              </a:spcBef>
              <a:buFont typeface="Arial"/>
              <a:buChar char="•"/>
              <a:tabLst>
                <a:tab pos="183515" algn="l"/>
              </a:tabLst>
            </a:pPr>
            <a:r>
              <a:rPr lang="en-US" sz="2000" spc="5">
                <a:solidFill>
                  <a:srgbClr val="414042"/>
                </a:solidFill>
                <a:latin typeface="Barlow"/>
                <a:cs typeface="Barlow"/>
              </a:rPr>
              <a:t>Subject</a:t>
            </a:r>
            <a:r>
              <a:rPr lang="en-US" sz="2000" spc="-50">
                <a:solidFill>
                  <a:srgbClr val="414042"/>
                </a:solidFill>
                <a:latin typeface="Barlow"/>
                <a:cs typeface="Barlow"/>
              </a:rPr>
              <a:t> </a:t>
            </a:r>
            <a:r>
              <a:rPr lang="en-US" sz="2000" spc="5">
                <a:solidFill>
                  <a:srgbClr val="414042"/>
                </a:solidFill>
                <a:latin typeface="Barlow"/>
                <a:cs typeface="Barlow"/>
              </a:rPr>
              <a:t>to</a:t>
            </a:r>
            <a:r>
              <a:rPr lang="en-US" sz="2000" spc="-25">
                <a:solidFill>
                  <a:srgbClr val="414042"/>
                </a:solidFill>
                <a:latin typeface="Barlow"/>
                <a:cs typeface="Barlow"/>
              </a:rPr>
              <a:t> </a:t>
            </a:r>
            <a:r>
              <a:rPr lang="en-US" sz="2000">
                <a:solidFill>
                  <a:srgbClr val="414042"/>
                </a:solidFill>
                <a:latin typeface="Barlow"/>
                <a:cs typeface="Barlow"/>
              </a:rPr>
              <a:t>debt</a:t>
            </a:r>
            <a:r>
              <a:rPr lang="en-US" sz="2000" spc="-25">
                <a:solidFill>
                  <a:srgbClr val="414042"/>
                </a:solidFill>
                <a:latin typeface="Barlow"/>
                <a:cs typeface="Barlow"/>
              </a:rPr>
              <a:t> </a:t>
            </a:r>
            <a:r>
              <a:rPr lang="en-US" sz="2000">
                <a:solidFill>
                  <a:srgbClr val="414042"/>
                </a:solidFill>
                <a:latin typeface="Barlow"/>
                <a:cs typeface="Barlow"/>
              </a:rPr>
              <a:t>collection.</a:t>
            </a:r>
          </a:p>
          <a:p>
            <a:pPr marL="182880" marR="5080" indent="-170815">
              <a:lnSpc>
                <a:spcPct val="109500"/>
              </a:lnSpc>
              <a:spcBef>
                <a:spcPts val="1415"/>
              </a:spcBef>
              <a:buFont typeface="Arial"/>
              <a:buChar char="•"/>
              <a:tabLst>
                <a:tab pos="183515" algn="l"/>
              </a:tabLst>
            </a:pPr>
            <a:r>
              <a:rPr sz="2000" spc="5">
                <a:solidFill>
                  <a:srgbClr val="414042"/>
                </a:solidFill>
                <a:latin typeface="Barlow"/>
                <a:cs typeface="Barlow"/>
              </a:rPr>
              <a:t>In </a:t>
            </a:r>
            <a:r>
              <a:rPr sz="2000">
                <a:solidFill>
                  <a:srgbClr val="414042"/>
                </a:solidFill>
                <a:latin typeface="Barlow"/>
                <a:cs typeface="Barlow"/>
              </a:rPr>
              <a:t>NYS, the Attorney General </a:t>
            </a:r>
            <a:r>
              <a:rPr sz="2000" spc="-10">
                <a:solidFill>
                  <a:srgbClr val="414042"/>
                </a:solidFill>
                <a:latin typeface="Barlow"/>
                <a:cs typeface="Barlow"/>
              </a:rPr>
              <a:t>will </a:t>
            </a:r>
            <a:r>
              <a:rPr sz="2000">
                <a:solidFill>
                  <a:srgbClr val="414042"/>
                </a:solidFill>
                <a:latin typeface="Barlow"/>
                <a:cs typeface="Barlow"/>
              </a:rPr>
              <a:t>sue </a:t>
            </a:r>
            <a:r>
              <a:rPr sz="2000" spc="5">
                <a:solidFill>
                  <a:srgbClr val="414042"/>
                </a:solidFill>
                <a:latin typeface="Barlow"/>
                <a:cs typeface="Barlow"/>
              </a:rPr>
              <a:t>on </a:t>
            </a:r>
            <a:r>
              <a:rPr sz="2000">
                <a:solidFill>
                  <a:srgbClr val="414042"/>
                </a:solidFill>
                <a:latin typeface="Barlow"/>
                <a:cs typeface="Barlow"/>
              </a:rPr>
              <a:t>behalf </a:t>
            </a:r>
            <a:r>
              <a:rPr sz="2000" spc="5">
                <a:solidFill>
                  <a:srgbClr val="414042"/>
                </a:solidFill>
                <a:latin typeface="Barlow"/>
                <a:cs typeface="Barlow"/>
              </a:rPr>
              <a:t>of </a:t>
            </a:r>
            <a:r>
              <a:rPr lang="en-US" sz="2000">
                <a:solidFill>
                  <a:srgbClr val="414042"/>
                </a:solidFill>
                <a:latin typeface="Barlow"/>
                <a:cs typeface="Barlow"/>
              </a:rPr>
              <a:t>SUNY </a:t>
            </a:r>
            <a:r>
              <a:rPr sz="2000" spc="5">
                <a:solidFill>
                  <a:srgbClr val="414042"/>
                </a:solidFill>
                <a:latin typeface="Barlow"/>
                <a:cs typeface="Barlow"/>
              </a:rPr>
              <a:t>to </a:t>
            </a:r>
            <a:r>
              <a:rPr sz="2000" spc="-405">
                <a:solidFill>
                  <a:srgbClr val="414042"/>
                </a:solidFill>
                <a:latin typeface="Barlow"/>
                <a:cs typeface="Barlow"/>
              </a:rPr>
              <a:t> </a:t>
            </a:r>
            <a:r>
              <a:rPr sz="2000">
                <a:solidFill>
                  <a:srgbClr val="414042"/>
                </a:solidFill>
                <a:latin typeface="Barlow"/>
                <a:cs typeface="Barlow"/>
              </a:rPr>
              <a:t>collect.</a:t>
            </a:r>
          </a:p>
        </p:txBody>
      </p:sp>
    </p:spTree>
    <p:extLst>
      <p:ext uri="{BB962C8B-B14F-4D97-AF65-F5344CB8AC3E}">
        <p14:creationId xmlns:p14="http://schemas.microsoft.com/office/powerpoint/2010/main" val="14199140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06708-5C8E-4D19-8070-32A42C99608F}"/>
              </a:ext>
            </a:extLst>
          </p:cNvPr>
          <p:cNvSpPr>
            <a:spLocks noGrp="1"/>
          </p:cNvSpPr>
          <p:nvPr>
            <p:ph type="title"/>
          </p:nvPr>
        </p:nvSpPr>
        <p:spPr/>
        <p:txBody>
          <a:bodyPr>
            <a:normAutofit/>
          </a:bodyPr>
          <a:lstStyle/>
          <a:p>
            <a:r>
              <a:rPr lang="en-US" sz="3600" b="0"/>
              <a:t>Common Case Scenarios</a:t>
            </a:r>
          </a:p>
        </p:txBody>
      </p:sp>
      <p:sp>
        <p:nvSpPr>
          <p:cNvPr id="3" name="Text Placeholder 2">
            <a:extLst>
              <a:ext uri="{FF2B5EF4-FFF2-40B4-BE49-F238E27FC236}">
                <a16:creationId xmlns:a16="http://schemas.microsoft.com/office/drawing/2014/main" id="{CBC9D619-8FB2-4BFF-87C2-6C811389FD6C}"/>
              </a:ext>
            </a:extLst>
          </p:cNvPr>
          <p:cNvSpPr>
            <a:spLocks noGrp="1"/>
          </p:cNvSpPr>
          <p:nvPr>
            <p:ph type="body" idx="1"/>
          </p:nvPr>
        </p:nvSpPr>
        <p:spPr/>
        <p:txBody>
          <a:bodyPr/>
          <a:lstStyle/>
          <a:p>
            <a:r>
              <a:rPr lang="en-US"/>
              <a:t>An Introduction to EDCAP Counseling</a:t>
            </a:r>
          </a:p>
        </p:txBody>
      </p:sp>
      <p:sp>
        <p:nvSpPr>
          <p:cNvPr id="4" name="Slide Number Placeholder 3">
            <a:extLst>
              <a:ext uri="{FF2B5EF4-FFF2-40B4-BE49-F238E27FC236}">
                <a16:creationId xmlns:a16="http://schemas.microsoft.com/office/drawing/2014/main" id="{0E3C61CE-CE65-4D4F-BF03-F9D57B50D9EA}"/>
              </a:ext>
            </a:extLst>
          </p:cNvPr>
          <p:cNvSpPr>
            <a:spLocks noGrp="1"/>
          </p:cNvSpPr>
          <p:nvPr>
            <p:ph type="sldNum" sz="quarter" idx="12"/>
          </p:nvPr>
        </p:nvSpPr>
        <p:spPr/>
        <p:txBody>
          <a:bodyPr/>
          <a:lstStyle/>
          <a:p>
            <a:pPr>
              <a:defRPr/>
            </a:pPr>
            <a:r>
              <a:rPr lang="en-US"/>
              <a:t>41</a:t>
            </a:r>
          </a:p>
        </p:txBody>
      </p:sp>
    </p:spTree>
    <p:extLst>
      <p:ext uri="{BB962C8B-B14F-4D97-AF65-F5344CB8AC3E}">
        <p14:creationId xmlns:p14="http://schemas.microsoft.com/office/powerpoint/2010/main" val="3912717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1731-E277-47FA-B0DB-FD2666FF8304}"/>
              </a:ext>
            </a:extLst>
          </p:cNvPr>
          <p:cNvSpPr>
            <a:spLocks noGrp="1"/>
          </p:cNvSpPr>
          <p:nvPr>
            <p:ph type="title"/>
          </p:nvPr>
        </p:nvSpPr>
        <p:spPr/>
        <p:txBody>
          <a:bodyPr>
            <a:normAutofit/>
          </a:bodyPr>
          <a:lstStyle/>
          <a:p>
            <a:r>
              <a:rPr lang="en-US" sz="3000"/>
              <a:t>In General</a:t>
            </a:r>
          </a:p>
        </p:txBody>
      </p:sp>
      <p:sp>
        <p:nvSpPr>
          <p:cNvPr id="3" name="Content Placeholder 2">
            <a:extLst>
              <a:ext uri="{FF2B5EF4-FFF2-40B4-BE49-F238E27FC236}">
                <a16:creationId xmlns:a16="http://schemas.microsoft.com/office/drawing/2014/main" id="{09B513D2-9150-44D6-90EB-340959B9625C}"/>
              </a:ext>
            </a:extLst>
          </p:cNvPr>
          <p:cNvSpPr>
            <a:spLocks noGrp="1"/>
          </p:cNvSpPr>
          <p:nvPr>
            <p:ph idx="1"/>
          </p:nvPr>
        </p:nvSpPr>
        <p:spPr/>
        <p:txBody>
          <a:bodyPr>
            <a:normAutofit fontScale="92500" lnSpcReduction="20000"/>
          </a:bodyPr>
          <a:lstStyle/>
          <a:p>
            <a:r>
              <a:rPr lang="en-US" sz="2000">
                <a:solidFill>
                  <a:srgbClr val="414042"/>
                </a:solidFill>
              </a:rPr>
              <a:t>Counseling borrowers on student loan debt typically requires: </a:t>
            </a:r>
          </a:p>
          <a:p>
            <a:pPr lvl="1">
              <a:buFont typeface="Barlow" panose="00000500000000000000" pitchFamily="2" charset="0"/>
              <a:buChar char="−"/>
            </a:pPr>
            <a:r>
              <a:rPr lang="en-US">
                <a:solidFill>
                  <a:srgbClr val="414042"/>
                </a:solidFill>
              </a:rPr>
              <a:t>Looking at their actual student loan records (type of loans, loan balance, interest)</a:t>
            </a:r>
          </a:p>
          <a:p>
            <a:pPr lvl="2">
              <a:buFont typeface="Barlow" panose="00000500000000000000" pitchFamily="2" charset="0"/>
              <a:buChar char="−"/>
            </a:pPr>
            <a:r>
              <a:rPr lang="en-US">
                <a:solidFill>
                  <a:srgbClr val="414042"/>
                </a:solidFill>
              </a:rPr>
              <a:t>Most borrowers won’t even know if they have federal or private student loans.</a:t>
            </a:r>
          </a:p>
          <a:p>
            <a:pPr lvl="2">
              <a:buFont typeface="Barlow" panose="00000500000000000000" pitchFamily="2" charset="0"/>
              <a:buChar char="−"/>
            </a:pPr>
            <a:r>
              <a:rPr lang="en-US">
                <a:solidFill>
                  <a:srgbClr val="414042"/>
                </a:solidFill>
              </a:rPr>
              <a:t>They will confuse their servicer with their lender.</a:t>
            </a:r>
          </a:p>
          <a:p>
            <a:pPr lvl="2">
              <a:buFont typeface="Barlow" panose="00000500000000000000" pitchFamily="2" charset="0"/>
              <a:buChar char="−"/>
            </a:pPr>
            <a:r>
              <a:rPr lang="en-US">
                <a:solidFill>
                  <a:srgbClr val="414042"/>
                </a:solidFill>
              </a:rPr>
              <a:t>They may have multiple servicers.  </a:t>
            </a:r>
          </a:p>
          <a:p>
            <a:pPr lvl="1">
              <a:buFont typeface="Barlow" panose="00000500000000000000" pitchFamily="2" charset="0"/>
              <a:buChar char="−"/>
            </a:pPr>
            <a:r>
              <a:rPr lang="en-US">
                <a:solidFill>
                  <a:srgbClr val="414042"/>
                </a:solidFill>
              </a:rPr>
              <a:t>Using the Student Loan Simulator</a:t>
            </a:r>
          </a:p>
          <a:p>
            <a:pPr lvl="2">
              <a:buFont typeface="Barlow" panose="00000500000000000000" pitchFamily="2" charset="0"/>
              <a:buChar char="−"/>
            </a:pPr>
            <a:r>
              <a:rPr lang="en-US">
                <a:solidFill>
                  <a:srgbClr val="414042"/>
                </a:solidFill>
              </a:rPr>
              <a:t>There are multiple repayment options but usually borrowers narrow them down to two options based on their type of loans and objective or circumstances. </a:t>
            </a:r>
          </a:p>
          <a:p>
            <a:pPr lvl="1">
              <a:buFont typeface="Barlow" panose="00000500000000000000" pitchFamily="2" charset="0"/>
              <a:buChar char="−"/>
            </a:pPr>
            <a:r>
              <a:rPr lang="en-US">
                <a:solidFill>
                  <a:srgbClr val="414042"/>
                </a:solidFill>
              </a:rPr>
              <a:t>Determining their eligibility for forgiveness, discharge or other programs</a:t>
            </a:r>
          </a:p>
          <a:p>
            <a:pPr lvl="2">
              <a:buFont typeface="Barlow" panose="00000500000000000000" pitchFamily="2" charset="0"/>
              <a:buChar char="−"/>
            </a:pPr>
            <a:r>
              <a:rPr lang="en-US">
                <a:solidFill>
                  <a:srgbClr val="414042"/>
                </a:solidFill>
              </a:rPr>
              <a:t>This will help the borrower know what is their ultimate game plan. </a:t>
            </a:r>
          </a:p>
          <a:p>
            <a:pPr lvl="1">
              <a:buFont typeface="Barlow" panose="00000500000000000000" pitchFamily="2" charset="0"/>
              <a:buChar char="−"/>
            </a:pPr>
            <a:r>
              <a:rPr lang="en-US">
                <a:solidFill>
                  <a:srgbClr val="414042"/>
                </a:solidFill>
              </a:rPr>
              <a:t>Developing both a short- and long-term solution</a:t>
            </a:r>
          </a:p>
          <a:p>
            <a:pPr lvl="1">
              <a:buFont typeface="Barlow" panose="00000500000000000000" pitchFamily="2" charset="0"/>
              <a:buChar char="−"/>
            </a:pPr>
            <a:r>
              <a:rPr lang="en-US">
                <a:solidFill>
                  <a:srgbClr val="414042"/>
                </a:solidFill>
              </a:rPr>
              <a:t>Helping the borrower take action steps to be and remain on the right path!</a:t>
            </a:r>
          </a:p>
          <a:p>
            <a:pPr lvl="1"/>
            <a:endParaRPr lang="en-US"/>
          </a:p>
        </p:txBody>
      </p:sp>
      <p:sp>
        <p:nvSpPr>
          <p:cNvPr id="4" name="Slide Number Placeholder 3">
            <a:extLst>
              <a:ext uri="{FF2B5EF4-FFF2-40B4-BE49-F238E27FC236}">
                <a16:creationId xmlns:a16="http://schemas.microsoft.com/office/drawing/2014/main" id="{F8733485-C612-4964-BCEA-8087FE0D5EE6}"/>
              </a:ext>
            </a:extLst>
          </p:cNvPr>
          <p:cNvSpPr>
            <a:spLocks noGrp="1"/>
          </p:cNvSpPr>
          <p:nvPr>
            <p:ph type="sldNum" sz="quarter" idx="12"/>
          </p:nvPr>
        </p:nvSpPr>
        <p:spPr/>
        <p:txBody>
          <a:bodyPr/>
          <a:lstStyle/>
          <a:p>
            <a:pPr>
              <a:defRPr/>
            </a:pPr>
            <a:r>
              <a:rPr lang="en-US"/>
              <a:t>42</a:t>
            </a:r>
          </a:p>
        </p:txBody>
      </p:sp>
    </p:spTree>
    <p:extLst>
      <p:ext uri="{BB962C8B-B14F-4D97-AF65-F5344CB8AC3E}">
        <p14:creationId xmlns:p14="http://schemas.microsoft.com/office/powerpoint/2010/main" val="2824143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1731-E277-47FA-B0DB-FD2666FF8304}"/>
              </a:ext>
            </a:extLst>
          </p:cNvPr>
          <p:cNvSpPr>
            <a:spLocks noGrp="1"/>
          </p:cNvSpPr>
          <p:nvPr>
            <p:ph type="title"/>
          </p:nvPr>
        </p:nvSpPr>
        <p:spPr/>
        <p:txBody>
          <a:bodyPr>
            <a:normAutofit/>
          </a:bodyPr>
          <a:lstStyle/>
          <a:p>
            <a:r>
              <a:rPr lang="en-US" sz="3000"/>
              <a:t>Whare can you find loan information? </a:t>
            </a:r>
          </a:p>
        </p:txBody>
      </p:sp>
      <p:sp>
        <p:nvSpPr>
          <p:cNvPr id="3" name="Content Placeholder 2">
            <a:extLst>
              <a:ext uri="{FF2B5EF4-FFF2-40B4-BE49-F238E27FC236}">
                <a16:creationId xmlns:a16="http://schemas.microsoft.com/office/drawing/2014/main" id="{09B513D2-9150-44D6-90EB-340959B9625C}"/>
              </a:ext>
            </a:extLst>
          </p:cNvPr>
          <p:cNvSpPr>
            <a:spLocks noGrp="1"/>
          </p:cNvSpPr>
          <p:nvPr>
            <p:ph idx="1"/>
          </p:nvPr>
        </p:nvSpPr>
        <p:spPr/>
        <p:txBody>
          <a:bodyPr>
            <a:normAutofit fontScale="85000" lnSpcReduction="10000"/>
          </a:bodyPr>
          <a:lstStyle/>
          <a:p>
            <a:r>
              <a:rPr lang="en-US" sz="2000">
                <a:solidFill>
                  <a:srgbClr val="414042"/>
                </a:solidFill>
              </a:rPr>
              <a:t>For federal student loans: </a:t>
            </a:r>
          </a:p>
          <a:p>
            <a:pPr lvl="1">
              <a:buFont typeface="Barlow" panose="00000500000000000000" pitchFamily="2" charset="0"/>
              <a:buChar char="−"/>
            </a:pPr>
            <a:r>
              <a:rPr lang="en-US">
                <a:solidFill>
                  <a:srgbClr val="414042"/>
                </a:solidFill>
              </a:rPr>
              <a:t>Borrowers can access loans on the </a:t>
            </a:r>
            <a:r>
              <a:rPr lang="en-US">
                <a:solidFill>
                  <a:srgbClr val="414042"/>
                </a:solidFill>
                <a:hlinkClick r:id="rId3">
                  <a:extLst>
                    <a:ext uri="{A12FA001-AC4F-418D-AE19-62706E023703}">
                      <ahyp:hlinkClr xmlns:ahyp="http://schemas.microsoft.com/office/drawing/2018/hyperlinkcolor" val="tx"/>
                    </a:ext>
                  </a:extLst>
                </a:hlinkClick>
              </a:rPr>
              <a:t>FSA Home Page</a:t>
            </a:r>
            <a:r>
              <a:rPr lang="en-US">
                <a:solidFill>
                  <a:srgbClr val="414042"/>
                </a:solidFill>
              </a:rPr>
              <a:t> with an FSA ID. </a:t>
            </a:r>
          </a:p>
          <a:p>
            <a:pPr lvl="1">
              <a:buFont typeface="Barlow" panose="00000500000000000000" pitchFamily="2" charset="0"/>
              <a:buChar char="−"/>
            </a:pPr>
            <a:r>
              <a:rPr lang="en-US">
                <a:solidFill>
                  <a:srgbClr val="414042"/>
                </a:solidFill>
              </a:rPr>
              <a:t>If they cannot access the loans online, call Federal Student Aid at 1-800-433-3243.  They can direct you to the loan servicer or debt collector.</a:t>
            </a:r>
          </a:p>
          <a:p>
            <a:pPr lvl="1">
              <a:buFont typeface="Barlow" panose="00000500000000000000" pitchFamily="2" charset="0"/>
              <a:buChar char="−"/>
            </a:pPr>
            <a:r>
              <a:rPr lang="en-US">
                <a:solidFill>
                  <a:srgbClr val="414042"/>
                </a:solidFill>
              </a:rPr>
              <a:t> If the loan is in default or when in doubt, call Default Resolution Group at 1-800-621-3115.</a:t>
            </a:r>
          </a:p>
          <a:p>
            <a:pPr marL="171450" lvl="1">
              <a:lnSpc>
                <a:spcPct val="120000"/>
              </a:lnSpc>
              <a:spcBef>
                <a:spcPts val="750"/>
              </a:spcBef>
            </a:pPr>
            <a:r>
              <a:rPr lang="en-US" sz="2000">
                <a:solidFill>
                  <a:srgbClr val="414042"/>
                </a:solidFill>
              </a:rPr>
              <a:t>For private loans: </a:t>
            </a:r>
          </a:p>
          <a:p>
            <a:pPr lvl="1">
              <a:buFont typeface="Barlow" panose="00000500000000000000" pitchFamily="2" charset="0"/>
              <a:buChar char="−"/>
            </a:pPr>
            <a:r>
              <a:rPr lang="en-US">
                <a:solidFill>
                  <a:srgbClr val="414042"/>
                </a:solidFill>
              </a:rPr>
              <a:t>Look at credit reports, lender or debt collector correspondence. </a:t>
            </a:r>
          </a:p>
          <a:p>
            <a:pPr lvl="1">
              <a:buFont typeface="Barlow" panose="00000500000000000000" pitchFamily="2" charset="0"/>
              <a:buChar char="−"/>
            </a:pPr>
            <a:r>
              <a:rPr lang="en-US">
                <a:solidFill>
                  <a:srgbClr val="414042"/>
                </a:solidFill>
              </a:rPr>
              <a:t>Free weekly credit reports are now available through April 20,2022 on </a:t>
            </a:r>
            <a:r>
              <a:rPr lang="en-US">
                <a:solidFill>
                  <a:srgbClr val="414042"/>
                </a:solidFill>
                <a:hlinkClick r:id="rId4">
                  <a:extLst>
                    <a:ext uri="{A12FA001-AC4F-418D-AE19-62706E023703}">
                      <ahyp:hlinkClr xmlns:ahyp="http://schemas.microsoft.com/office/drawing/2018/hyperlinkcolor" val="tx"/>
                    </a:ext>
                  </a:extLst>
                </a:hlinkClick>
              </a:rPr>
              <a:t>AnnualCreditReport.com</a:t>
            </a:r>
            <a:r>
              <a:rPr lang="en-US">
                <a:solidFill>
                  <a:srgbClr val="414042"/>
                </a:solidFill>
              </a:rPr>
              <a:t>.</a:t>
            </a:r>
          </a:p>
          <a:p>
            <a:pPr marL="171450" lvl="1">
              <a:lnSpc>
                <a:spcPct val="130000"/>
              </a:lnSpc>
              <a:spcBef>
                <a:spcPts val="750"/>
              </a:spcBef>
            </a:pPr>
            <a:r>
              <a:rPr lang="en-US" sz="2000">
                <a:solidFill>
                  <a:srgbClr val="414042"/>
                </a:solidFill>
              </a:rPr>
              <a:t>For institutional debts: </a:t>
            </a:r>
          </a:p>
          <a:p>
            <a:pPr lvl="1">
              <a:buFont typeface="Barlow" panose="00000500000000000000" pitchFamily="2" charset="0"/>
              <a:buChar char="−"/>
            </a:pPr>
            <a:r>
              <a:rPr lang="en-US">
                <a:solidFill>
                  <a:srgbClr val="414042"/>
                </a:solidFill>
              </a:rPr>
              <a:t>School records</a:t>
            </a:r>
          </a:p>
          <a:p>
            <a:pPr lvl="1">
              <a:buFont typeface="Barlow" panose="00000500000000000000" pitchFamily="2" charset="0"/>
              <a:buChar char="−"/>
            </a:pPr>
            <a:r>
              <a:rPr lang="en-US">
                <a:solidFill>
                  <a:srgbClr val="414042"/>
                </a:solidFill>
              </a:rPr>
              <a:t>Debt collector notices</a:t>
            </a:r>
          </a:p>
          <a:p>
            <a:pPr lvl="1">
              <a:buFont typeface="Barlow" panose="00000500000000000000" pitchFamily="2" charset="0"/>
              <a:buChar char="−"/>
            </a:pPr>
            <a:endParaRPr lang="en-US">
              <a:solidFill>
                <a:srgbClr val="414042"/>
              </a:solidFill>
            </a:endParaRPr>
          </a:p>
          <a:p>
            <a:pPr lvl="1"/>
            <a:endParaRPr lang="en-US"/>
          </a:p>
        </p:txBody>
      </p:sp>
      <p:sp>
        <p:nvSpPr>
          <p:cNvPr id="4" name="Slide Number Placeholder 3">
            <a:extLst>
              <a:ext uri="{FF2B5EF4-FFF2-40B4-BE49-F238E27FC236}">
                <a16:creationId xmlns:a16="http://schemas.microsoft.com/office/drawing/2014/main" id="{F8733485-C612-4964-BCEA-8087FE0D5EE6}"/>
              </a:ext>
            </a:extLst>
          </p:cNvPr>
          <p:cNvSpPr>
            <a:spLocks noGrp="1"/>
          </p:cNvSpPr>
          <p:nvPr>
            <p:ph type="sldNum" sz="quarter" idx="12"/>
          </p:nvPr>
        </p:nvSpPr>
        <p:spPr/>
        <p:txBody>
          <a:bodyPr/>
          <a:lstStyle/>
          <a:p>
            <a:pPr>
              <a:defRPr/>
            </a:pPr>
            <a:r>
              <a:rPr lang="en-US"/>
              <a:t>42</a:t>
            </a:r>
          </a:p>
        </p:txBody>
      </p:sp>
      <p:pic>
        <p:nvPicPr>
          <p:cNvPr id="5" name="Graphic 4" descr="Road">
            <a:extLst>
              <a:ext uri="{FF2B5EF4-FFF2-40B4-BE49-F238E27FC236}">
                <a16:creationId xmlns:a16="http://schemas.microsoft.com/office/drawing/2014/main" id="{F0529B95-C24A-4352-96E8-29F2FBE433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81800" y="533400"/>
            <a:ext cx="1295400" cy="1295400"/>
          </a:xfrm>
          <a:prstGeom prst="rect">
            <a:avLst/>
          </a:prstGeom>
        </p:spPr>
      </p:pic>
    </p:spTree>
    <p:extLst>
      <p:ext uri="{BB962C8B-B14F-4D97-AF65-F5344CB8AC3E}">
        <p14:creationId xmlns:p14="http://schemas.microsoft.com/office/powerpoint/2010/main" val="19152160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1731-E277-47FA-B0DB-FD2666FF8304}"/>
              </a:ext>
            </a:extLst>
          </p:cNvPr>
          <p:cNvSpPr>
            <a:spLocks noGrp="1"/>
          </p:cNvSpPr>
          <p:nvPr>
            <p:ph type="title"/>
          </p:nvPr>
        </p:nvSpPr>
        <p:spPr/>
        <p:txBody>
          <a:bodyPr>
            <a:normAutofit/>
          </a:bodyPr>
          <a:lstStyle/>
          <a:p>
            <a:r>
              <a:rPr lang="en-US" sz="3000"/>
              <a:t>FSA National Federal Student Loan Database (Sample Dashboard) </a:t>
            </a:r>
          </a:p>
        </p:txBody>
      </p:sp>
      <p:sp>
        <p:nvSpPr>
          <p:cNvPr id="4" name="Slide Number Placeholder 3">
            <a:extLst>
              <a:ext uri="{FF2B5EF4-FFF2-40B4-BE49-F238E27FC236}">
                <a16:creationId xmlns:a16="http://schemas.microsoft.com/office/drawing/2014/main" id="{F8733485-C612-4964-BCEA-8087FE0D5EE6}"/>
              </a:ext>
            </a:extLst>
          </p:cNvPr>
          <p:cNvSpPr>
            <a:spLocks noGrp="1"/>
          </p:cNvSpPr>
          <p:nvPr>
            <p:ph type="sldNum" sz="quarter" idx="12"/>
          </p:nvPr>
        </p:nvSpPr>
        <p:spPr/>
        <p:txBody>
          <a:bodyPr/>
          <a:lstStyle/>
          <a:p>
            <a:pPr>
              <a:defRPr/>
            </a:pPr>
            <a:r>
              <a:rPr lang="en-US"/>
              <a:t>43</a:t>
            </a:r>
          </a:p>
        </p:txBody>
      </p:sp>
      <p:pic>
        <p:nvPicPr>
          <p:cNvPr id="8" name="object 6">
            <a:extLst>
              <a:ext uri="{FF2B5EF4-FFF2-40B4-BE49-F238E27FC236}">
                <a16:creationId xmlns:a16="http://schemas.microsoft.com/office/drawing/2014/main" id="{89677225-8ED2-46C0-B6E5-4E7269F5F7C4}"/>
              </a:ext>
            </a:extLst>
          </p:cNvPr>
          <p:cNvPicPr>
            <a:picLocks noGrp="1"/>
          </p:cNvPicPr>
          <p:nvPr>
            <p:ph idx="1"/>
          </p:nvPr>
        </p:nvPicPr>
        <p:blipFill>
          <a:blip r:embed="rId3" cstate="print"/>
          <a:stretch>
            <a:fillRect/>
          </a:stretch>
        </p:blipFill>
        <p:spPr>
          <a:xfrm>
            <a:off x="533400" y="1676400"/>
            <a:ext cx="7635687" cy="4500563"/>
          </a:xfrm>
          <a:prstGeom prst="rect">
            <a:avLst/>
          </a:prstGeom>
        </p:spPr>
      </p:pic>
    </p:spTree>
    <p:extLst>
      <p:ext uri="{BB962C8B-B14F-4D97-AF65-F5344CB8AC3E}">
        <p14:creationId xmlns:p14="http://schemas.microsoft.com/office/powerpoint/2010/main" val="9313035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95400" cy="1222375"/>
          </a:xfrm>
          <a:custGeom>
            <a:avLst/>
            <a:gdLst/>
            <a:ahLst/>
            <a:cxnLst/>
            <a:rect l="l" t="t" r="r" b="b"/>
            <a:pathLst>
              <a:path w="1295400" h="1222375">
                <a:moveTo>
                  <a:pt x="1295400" y="0"/>
                </a:moveTo>
                <a:lnTo>
                  <a:pt x="0" y="0"/>
                </a:lnTo>
                <a:lnTo>
                  <a:pt x="0" y="1222248"/>
                </a:lnTo>
                <a:lnTo>
                  <a:pt x="1295400" y="0"/>
                </a:lnTo>
                <a:close/>
              </a:path>
            </a:pathLst>
          </a:custGeom>
          <a:solidFill>
            <a:srgbClr val="056839">
              <a:alpha val="10194"/>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905000" y="6257544"/>
            <a:ext cx="2285999" cy="496811"/>
          </a:xfrm>
          <a:prstGeom prst="rect">
            <a:avLst/>
          </a:prstGeom>
        </p:spPr>
      </p:pic>
      <p:sp>
        <p:nvSpPr>
          <p:cNvPr id="4" name="object 4"/>
          <p:cNvSpPr txBox="1">
            <a:spLocks noGrp="1"/>
          </p:cNvSpPr>
          <p:nvPr>
            <p:ph type="title"/>
          </p:nvPr>
        </p:nvSpPr>
        <p:spPr>
          <a:xfrm>
            <a:off x="612140" y="888597"/>
            <a:ext cx="3802379" cy="530225"/>
          </a:xfrm>
          <a:prstGeom prst="rect">
            <a:avLst/>
          </a:prstGeom>
        </p:spPr>
        <p:txBody>
          <a:bodyPr vert="horz" wrap="square" lIns="0" tIns="13970" rIns="0" bIns="0" rtlCol="0">
            <a:spAutoFit/>
          </a:bodyPr>
          <a:lstStyle/>
          <a:p>
            <a:pPr marL="12700">
              <a:lnSpc>
                <a:spcPct val="100000"/>
              </a:lnSpc>
              <a:spcBef>
                <a:spcPts val="110"/>
              </a:spcBef>
            </a:pPr>
            <a:r>
              <a:rPr b="1" spc="-5"/>
              <a:t>Loan</a:t>
            </a:r>
            <a:r>
              <a:rPr b="1" spc="-145"/>
              <a:t> </a:t>
            </a:r>
            <a:r>
              <a:rPr b="1" spc="-10"/>
              <a:t>Types</a:t>
            </a:r>
            <a:r>
              <a:rPr b="1" spc="-140"/>
              <a:t> </a:t>
            </a:r>
            <a:r>
              <a:rPr b="1" spc="-25"/>
              <a:t>Overview</a:t>
            </a:r>
          </a:p>
        </p:txBody>
      </p:sp>
      <p:grpSp>
        <p:nvGrpSpPr>
          <p:cNvPr id="5" name="object 5"/>
          <p:cNvGrpSpPr/>
          <p:nvPr/>
        </p:nvGrpSpPr>
        <p:grpSpPr>
          <a:xfrm>
            <a:off x="76200" y="1902338"/>
            <a:ext cx="8839200" cy="4038600"/>
            <a:chOff x="76200" y="1752600"/>
            <a:chExt cx="8839200" cy="4038600"/>
          </a:xfrm>
        </p:grpSpPr>
        <p:pic>
          <p:nvPicPr>
            <p:cNvPr id="6" name="object 6"/>
            <p:cNvPicPr/>
            <p:nvPr/>
          </p:nvPicPr>
          <p:blipFill>
            <a:blip r:embed="rId3" cstate="print"/>
            <a:stretch>
              <a:fillRect/>
            </a:stretch>
          </p:blipFill>
          <p:spPr>
            <a:xfrm>
              <a:off x="76200" y="1752600"/>
              <a:ext cx="8839199" cy="4038599"/>
            </a:xfrm>
            <a:prstGeom prst="rect">
              <a:avLst/>
            </a:prstGeom>
          </p:spPr>
        </p:pic>
        <p:pic>
          <p:nvPicPr>
            <p:cNvPr id="7" name="object 7"/>
            <p:cNvPicPr/>
            <p:nvPr/>
          </p:nvPicPr>
          <p:blipFill>
            <a:blip r:embed="rId4" cstate="print"/>
            <a:stretch>
              <a:fillRect/>
            </a:stretch>
          </p:blipFill>
          <p:spPr>
            <a:xfrm>
              <a:off x="4419600" y="3124200"/>
              <a:ext cx="1066799" cy="777239"/>
            </a:xfrm>
            <a:prstGeom prst="rect">
              <a:avLst/>
            </a:prstGeom>
          </p:spPr>
        </p:pic>
      </p:grpSp>
      <p:sp>
        <p:nvSpPr>
          <p:cNvPr id="8" name="object 8"/>
          <p:cNvSpPr txBox="1"/>
          <p:nvPr/>
        </p:nvSpPr>
        <p:spPr>
          <a:xfrm>
            <a:off x="8478011" y="6408266"/>
            <a:ext cx="231140" cy="193675"/>
          </a:xfrm>
          <a:prstGeom prst="rect">
            <a:avLst/>
          </a:prstGeom>
        </p:spPr>
        <p:txBody>
          <a:bodyPr vert="horz" wrap="square" lIns="0" tIns="12700" rIns="0" bIns="0" rtlCol="0">
            <a:spAutoFit/>
          </a:bodyPr>
          <a:lstStyle/>
          <a:p>
            <a:pPr marL="38100" marR="0" lvl="0" indent="0" algn="l" defTabSz="914400" rtl="0" eaLnBrk="1" fontAlgn="auto" latinLnBrk="0" hangingPunct="1">
              <a:lnSpc>
                <a:spcPct val="100000"/>
              </a:lnSpc>
              <a:spcBef>
                <a:spcPts val="100"/>
              </a:spcBef>
              <a:spcAft>
                <a:spcPts val="0"/>
              </a:spcAft>
              <a:buClrTx/>
              <a:buSzTx/>
              <a:buFontTx/>
              <a:buNone/>
              <a:tabLst/>
              <a:defRPr/>
            </a:pPr>
            <a:fld id="{81D60167-4931-47E6-BA6A-407CBD079E47}" type="slidenum">
              <a:rPr kumimoji="0" sz="1100" b="0" i="0" u="none" strike="noStrike" kern="1200" cap="none" spc="0" normalizeH="0" baseline="0" noProof="0" dirty="0">
                <a:ln>
                  <a:noFill/>
                </a:ln>
                <a:solidFill>
                  <a:srgbClr val="414042"/>
                </a:solidFill>
                <a:effectLst/>
                <a:uLnTx/>
                <a:uFillTx/>
                <a:latin typeface="Barlow"/>
                <a:ea typeface="+mn-ea"/>
                <a:cs typeface="Barlow"/>
              </a:rPr>
              <a:pPr marL="38100" marR="0" lvl="0" indent="0" algn="l" defTabSz="914400" rtl="0" eaLnBrk="1" fontAlgn="auto" latinLnBrk="0" hangingPunct="1">
                <a:lnSpc>
                  <a:spcPct val="100000"/>
                </a:lnSpc>
                <a:spcBef>
                  <a:spcPts val="100"/>
                </a:spcBef>
                <a:spcAft>
                  <a:spcPts val="0"/>
                </a:spcAft>
                <a:buClrTx/>
                <a:buSzTx/>
                <a:buFontTx/>
                <a:buNone/>
                <a:tabLst/>
                <a:defRPr/>
              </a:pPr>
              <a:t>46</a:t>
            </a:fld>
            <a:endParaRPr kumimoji="0" sz="1100" b="0" i="0" u="none" strike="noStrike" kern="1200" cap="none" spc="0" normalizeH="0" baseline="0" noProof="0">
              <a:ln>
                <a:noFill/>
              </a:ln>
              <a:solidFill>
                <a:prstClr val="black"/>
              </a:solidFill>
              <a:effectLst/>
              <a:uLnTx/>
              <a:uFillTx/>
              <a:latin typeface="Barlow"/>
              <a:ea typeface="+mn-ea"/>
              <a:cs typeface="Barlow"/>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95400" cy="1222375"/>
          </a:xfrm>
          <a:custGeom>
            <a:avLst/>
            <a:gdLst/>
            <a:ahLst/>
            <a:cxnLst/>
            <a:rect l="l" t="t" r="r" b="b"/>
            <a:pathLst>
              <a:path w="1295400" h="1222375">
                <a:moveTo>
                  <a:pt x="1295400" y="0"/>
                </a:moveTo>
                <a:lnTo>
                  <a:pt x="0" y="0"/>
                </a:lnTo>
                <a:lnTo>
                  <a:pt x="0" y="1222248"/>
                </a:lnTo>
                <a:lnTo>
                  <a:pt x="1295400" y="0"/>
                </a:lnTo>
                <a:close/>
              </a:path>
            </a:pathLst>
          </a:custGeom>
          <a:solidFill>
            <a:srgbClr val="056839">
              <a:alpha val="10194"/>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2" cstate="print"/>
          <a:stretch>
            <a:fillRect/>
          </a:stretch>
        </p:blipFill>
        <p:spPr>
          <a:xfrm>
            <a:off x="1905000" y="6257544"/>
            <a:ext cx="2285999" cy="496811"/>
          </a:xfrm>
          <a:prstGeom prst="rect">
            <a:avLst/>
          </a:prstGeom>
        </p:spPr>
      </p:pic>
      <p:sp>
        <p:nvSpPr>
          <p:cNvPr id="4" name="object 4"/>
          <p:cNvSpPr txBox="1"/>
          <p:nvPr/>
        </p:nvSpPr>
        <p:spPr>
          <a:xfrm>
            <a:off x="612140" y="888597"/>
            <a:ext cx="3836670" cy="521938"/>
          </a:xfrm>
          <a:prstGeom prst="rect">
            <a:avLst/>
          </a:prstGeom>
        </p:spPr>
        <p:txBody>
          <a:bodyPr vert="horz" wrap="square" lIns="0" tIns="13970" rIns="0" bIns="0" rtlCol="0" anchor="t">
            <a:spAutoFit/>
          </a:bodyPr>
          <a:lstStyle/>
          <a:p>
            <a:pPr marL="12700">
              <a:spcBef>
                <a:spcPts val="110"/>
              </a:spcBef>
              <a:defRPr/>
            </a:pPr>
            <a:r>
              <a:rPr kumimoji="0" sz="3300" b="1" i="0" u="none" strike="noStrike" kern="1200" cap="none" spc="-5" normalizeH="0" baseline="0" noProof="0">
                <a:ln>
                  <a:noFill/>
                </a:ln>
                <a:solidFill>
                  <a:srgbClr val="414042"/>
                </a:solidFill>
                <a:effectLst/>
                <a:uLnTx/>
                <a:uFillTx/>
                <a:latin typeface="Barlow"/>
                <a:ea typeface="+mn-ea"/>
                <a:cs typeface="Barlow"/>
              </a:rPr>
              <a:t>Loan</a:t>
            </a:r>
            <a:r>
              <a:rPr kumimoji="0" sz="3300" b="1" i="0" u="none" strike="noStrike" kern="1200" cap="none" spc="-145" normalizeH="0" baseline="0" noProof="0">
                <a:ln>
                  <a:noFill/>
                </a:ln>
                <a:solidFill>
                  <a:srgbClr val="414042"/>
                </a:solidFill>
                <a:effectLst/>
                <a:uLnTx/>
                <a:uFillTx/>
                <a:latin typeface="Barlow"/>
                <a:ea typeface="+mn-ea"/>
                <a:cs typeface="Barlow"/>
              </a:rPr>
              <a:t> </a:t>
            </a:r>
            <a:r>
              <a:rPr kumimoji="0" sz="3300" b="1" i="0" u="none" strike="noStrike" kern="1200" cap="none" spc="-10" normalizeH="0" baseline="0" noProof="0">
                <a:ln>
                  <a:noFill/>
                </a:ln>
                <a:solidFill>
                  <a:srgbClr val="414042"/>
                </a:solidFill>
                <a:effectLst/>
                <a:uLnTx/>
                <a:uFillTx/>
                <a:latin typeface="Barlow"/>
                <a:ea typeface="+mn-ea"/>
                <a:cs typeface="Barlow"/>
              </a:rPr>
              <a:t>Types</a:t>
            </a:r>
            <a:r>
              <a:rPr lang="en-US" sz="3300" b="1" spc="-140">
                <a:solidFill>
                  <a:srgbClr val="414042"/>
                </a:solidFill>
                <a:latin typeface="Barlow"/>
                <a:cs typeface="Barlow"/>
              </a:rPr>
              <a:t> </a:t>
            </a:r>
            <a:endParaRPr lang="en-US" sz="3300" b="1" i="0" u="none" strike="noStrike" kern="1200" cap="none" spc="-20" normalizeH="0" baseline="0" noProof="0">
              <a:ln>
                <a:noFill/>
              </a:ln>
              <a:solidFill>
                <a:srgbClr val="414042"/>
              </a:solidFill>
              <a:effectLst/>
              <a:uLnTx/>
              <a:uFillTx/>
              <a:latin typeface="Barlow"/>
              <a:cs typeface="Barlow"/>
            </a:endParaRPr>
          </a:p>
        </p:txBody>
      </p:sp>
      <p:sp>
        <p:nvSpPr>
          <p:cNvPr id="5" name="object 5"/>
          <p:cNvSpPr txBox="1"/>
          <p:nvPr/>
        </p:nvSpPr>
        <p:spPr>
          <a:xfrm>
            <a:off x="8525256" y="6420966"/>
            <a:ext cx="142875" cy="168275"/>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1100" b="0" i="0" u="none" strike="noStrike" kern="1200" cap="none" spc="30" normalizeH="0" baseline="0" noProof="0">
                <a:ln>
                  <a:noFill/>
                </a:ln>
                <a:solidFill>
                  <a:srgbClr val="414042"/>
                </a:solidFill>
                <a:effectLst/>
                <a:uLnTx/>
                <a:uFillTx/>
                <a:latin typeface="Barlow"/>
                <a:ea typeface="+mn-ea"/>
                <a:cs typeface="Barlow"/>
              </a:rPr>
              <a:t>3</a:t>
            </a:r>
            <a:r>
              <a:rPr kumimoji="0" sz="1100" b="0" i="0" u="none" strike="noStrike" kern="1200" cap="none" spc="0" normalizeH="0" baseline="0" noProof="0">
                <a:ln>
                  <a:noFill/>
                </a:ln>
                <a:solidFill>
                  <a:srgbClr val="414042"/>
                </a:solidFill>
                <a:effectLst/>
                <a:uLnTx/>
                <a:uFillTx/>
                <a:latin typeface="Barlow"/>
                <a:ea typeface="+mn-ea"/>
                <a:cs typeface="Barlow"/>
              </a:rPr>
              <a:t>7</a:t>
            </a:r>
            <a:endParaRPr kumimoji="0" sz="1100" b="0" i="0" u="none" strike="noStrike" kern="1200" cap="none" spc="0" normalizeH="0" baseline="0" noProof="0">
              <a:ln>
                <a:noFill/>
              </a:ln>
              <a:solidFill>
                <a:prstClr val="black"/>
              </a:solidFill>
              <a:effectLst/>
              <a:uLnTx/>
              <a:uFillTx/>
              <a:latin typeface="Barlow"/>
              <a:ea typeface="+mn-ea"/>
              <a:cs typeface="Barlow"/>
            </a:endParaRPr>
          </a:p>
        </p:txBody>
      </p:sp>
      <p:grpSp>
        <p:nvGrpSpPr>
          <p:cNvPr id="6" name="object 6"/>
          <p:cNvGrpSpPr/>
          <p:nvPr/>
        </p:nvGrpSpPr>
        <p:grpSpPr>
          <a:xfrm>
            <a:off x="0" y="570285"/>
            <a:ext cx="9019540" cy="6327775"/>
            <a:chOff x="0" y="530355"/>
            <a:chExt cx="9019540" cy="6327775"/>
          </a:xfrm>
        </p:grpSpPr>
        <p:pic>
          <p:nvPicPr>
            <p:cNvPr id="7" name="object 7"/>
            <p:cNvPicPr/>
            <p:nvPr/>
          </p:nvPicPr>
          <p:blipFill>
            <a:blip r:embed="rId3" cstate="print"/>
            <a:stretch>
              <a:fillRect/>
            </a:stretch>
          </p:blipFill>
          <p:spPr>
            <a:xfrm>
              <a:off x="4376928" y="1862328"/>
              <a:ext cx="4642103" cy="4995671"/>
            </a:xfrm>
            <a:prstGeom prst="rect">
              <a:avLst/>
            </a:prstGeom>
          </p:spPr>
        </p:pic>
        <p:pic>
          <p:nvPicPr>
            <p:cNvPr id="8" name="object 8"/>
            <p:cNvPicPr/>
            <p:nvPr/>
          </p:nvPicPr>
          <p:blipFill>
            <a:blip r:embed="rId4" cstate="print"/>
            <a:stretch>
              <a:fillRect/>
            </a:stretch>
          </p:blipFill>
          <p:spPr>
            <a:xfrm>
              <a:off x="4572000" y="2057400"/>
              <a:ext cx="4251959" cy="4629911"/>
            </a:xfrm>
            <a:prstGeom prst="rect">
              <a:avLst/>
            </a:prstGeom>
          </p:spPr>
        </p:pic>
        <p:pic>
          <p:nvPicPr>
            <p:cNvPr id="9" name="object 9"/>
            <p:cNvPicPr/>
            <p:nvPr/>
          </p:nvPicPr>
          <p:blipFill>
            <a:blip r:embed="rId5" cstate="print"/>
            <a:stretch>
              <a:fillRect/>
            </a:stretch>
          </p:blipFill>
          <p:spPr>
            <a:xfrm>
              <a:off x="0" y="1389888"/>
              <a:ext cx="4511039" cy="5468111"/>
            </a:xfrm>
            <a:prstGeom prst="rect">
              <a:avLst/>
            </a:prstGeom>
          </p:spPr>
        </p:pic>
        <p:pic>
          <p:nvPicPr>
            <p:cNvPr id="10" name="object 10"/>
            <p:cNvPicPr/>
            <p:nvPr/>
          </p:nvPicPr>
          <p:blipFill>
            <a:blip r:embed="rId6" cstate="print"/>
            <a:stretch>
              <a:fillRect/>
            </a:stretch>
          </p:blipFill>
          <p:spPr>
            <a:xfrm>
              <a:off x="134112" y="1584960"/>
              <a:ext cx="4181855" cy="5117591"/>
            </a:xfrm>
            <a:prstGeom prst="rect">
              <a:avLst/>
            </a:prstGeom>
          </p:spPr>
        </p:pic>
        <p:sp>
          <p:nvSpPr>
            <p:cNvPr id="11" name="object 11"/>
            <p:cNvSpPr/>
            <p:nvPr/>
          </p:nvSpPr>
          <p:spPr>
            <a:xfrm>
              <a:off x="382524" y="5259324"/>
              <a:ext cx="5791200" cy="990600"/>
            </a:xfrm>
            <a:custGeom>
              <a:avLst/>
              <a:gdLst/>
              <a:ahLst/>
              <a:cxnLst/>
              <a:rect l="l" t="t" r="r" b="b"/>
              <a:pathLst>
                <a:path w="5791200" h="990600">
                  <a:moveTo>
                    <a:pt x="0" y="685800"/>
                  </a:moveTo>
                  <a:lnTo>
                    <a:pt x="1447800" y="685800"/>
                  </a:lnTo>
                  <a:lnTo>
                    <a:pt x="1447800" y="990600"/>
                  </a:lnTo>
                  <a:lnTo>
                    <a:pt x="0" y="990600"/>
                  </a:lnTo>
                  <a:lnTo>
                    <a:pt x="0" y="685800"/>
                  </a:lnTo>
                  <a:close/>
                </a:path>
                <a:path w="5791200" h="990600">
                  <a:moveTo>
                    <a:pt x="4343400" y="0"/>
                  </a:moveTo>
                  <a:lnTo>
                    <a:pt x="5791200" y="0"/>
                  </a:lnTo>
                  <a:lnTo>
                    <a:pt x="5791200" y="990600"/>
                  </a:lnTo>
                  <a:lnTo>
                    <a:pt x="4343400" y="990600"/>
                  </a:lnTo>
                  <a:lnTo>
                    <a:pt x="4343400" y="0"/>
                  </a:lnTo>
                  <a:close/>
                </a:path>
              </a:pathLst>
            </a:custGeom>
            <a:ln w="28575">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4572000" y="530355"/>
              <a:ext cx="4419600" cy="1222375"/>
            </a:xfrm>
            <a:custGeom>
              <a:avLst/>
              <a:gdLst/>
              <a:ahLst/>
              <a:cxnLst/>
              <a:rect l="l" t="t" r="r" b="b"/>
              <a:pathLst>
                <a:path w="4419600" h="1222375">
                  <a:moveTo>
                    <a:pt x="4215892" y="0"/>
                  </a:moveTo>
                  <a:lnTo>
                    <a:pt x="203708" y="0"/>
                  </a:lnTo>
                  <a:lnTo>
                    <a:pt x="156998" y="5379"/>
                  </a:lnTo>
                  <a:lnTo>
                    <a:pt x="114120" y="20704"/>
                  </a:lnTo>
                  <a:lnTo>
                    <a:pt x="76297" y="44750"/>
                  </a:lnTo>
                  <a:lnTo>
                    <a:pt x="44750" y="76297"/>
                  </a:lnTo>
                  <a:lnTo>
                    <a:pt x="20704" y="114120"/>
                  </a:lnTo>
                  <a:lnTo>
                    <a:pt x="5379" y="156998"/>
                  </a:lnTo>
                  <a:lnTo>
                    <a:pt x="0" y="203708"/>
                  </a:lnTo>
                  <a:lnTo>
                    <a:pt x="0" y="1018540"/>
                  </a:lnTo>
                  <a:lnTo>
                    <a:pt x="5379" y="1065245"/>
                  </a:lnTo>
                  <a:lnTo>
                    <a:pt x="20704" y="1108122"/>
                  </a:lnTo>
                  <a:lnTo>
                    <a:pt x="44750" y="1145945"/>
                  </a:lnTo>
                  <a:lnTo>
                    <a:pt x="76297" y="1177493"/>
                  </a:lnTo>
                  <a:lnTo>
                    <a:pt x="114120" y="1201541"/>
                  </a:lnTo>
                  <a:lnTo>
                    <a:pt x="156998" y="1216867"/>
                  </a:lnTo>
                  <a:lnTo>
                    <a:pt x="203708" y="1222248"/>
                  </a:lnTo>
                  <a:lnTo>
                    <a:pt x="4215892" y="1222248"/>
                  </a:lnTo>
                  <a:lnTo>
                    <a:pt x="4262601" y="1216867"/>
                  </a:lnTo>
                  <a:lnTo>
                    <a:pt x="4305479" y="1201541"/>
                  </a:lnTo>
                  <a:lnTo>
                    <a:pt x="4343302" y="1177493"/>
                  </a:lnTo>
                  <a:lnTo>
                    <a:pt x="4374849" y="1145945"/>
                  </a:lnTo>
                  <a:lnTo>
                    <a:pt x="4398895" y="1108122"/>
                  </a:lnTo>
                  <a:lnTo>
                    <a:pt x="4414220" y="1065245"/>
                  </a:lnTo>
                  <a:lnTo>
                    <a:pt x="4419600" y="1018540"/>
                  </a:lnTo>
                  <a:lnTo>
                    <a:pt x="4419600" y="203708"/>
                  </a:lnTo>
                  <a:lnTo>
                    <a:pt x="4414220" y="156998"/>
                  </a:lnTo>
                  <a:lnTo>
                    <a:pt x="4398895" y="114120"/>
                  </a:lnTo>
                  <a:lnTo>
                    <a:pt x="4374849" y="76297"/>
                  </a:lnTo>
                  <a:lnTo>
                    <a:pt x="4343302" y="44750"/>
                  </a:lnTo>
                  <a:lnTo>
                    <a:pt x="4305479" y="20704"/>
                  </a:lnTo>
                  <a:lnTo>
                    <a:pt x="4262601" y="5379"/>
                  </a:lnTo>
                  <a:lnTo>
                    <a:pt x="4215892" y="0"/>
                  </a:lnTo>
                  <a:close/>
                </a:path>
              </a:pathLst>
            </a:custGeom>
            <a:solidFill>
              <a:srgbClr val="E1EF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object 13"/>
          <p:cNvSpPr txBox="1">
            <a:spLocks noGrp="1"/>
          </p:cNvSpPr>
          <p:nvPr>
            <p:ph type="title"/>
          </p:nvPr>
        </p:nvSpPr>
        <p:spPr>
          <a:xfrm>
            <a:off x="4700972" y="627073"/>
            <a:ext cx="4121785" cy="1005840"/>
          </a:xfrm>
          <a:prstGeom prst="rect">
            <a:avLst/>
          </a:prstGeom>
        </p:spPr>
        <p:txBody>
          <a:bodyPr vert="horz" wrap="square" lIns="0" tIns="36194" rIns="0" bIns="0" rtlCol="0">
            <a:spAutoFit/>
          </a:bodyPr>
          <a:lstStyle/>
          <a:p>
            <a:pPr marL="12700" marR="5080" indent="-635">
              <a:lnSpc>
                <a:spcPts val="1510"/>
              </a:lnSpc>
              <a:spcBef>
                <a:spcPts val="284"/>
              </a:spcBef>
            </a:pPr>
            <a:r>
              <a:rPr sz="1400">
                <a:solidFill>
                  <a:srgbClr val="000000"/>
                </a:solidFill>
              </a:rPr>
              <a:t>Tip </a:t>
            </a:r>
            <a:r>
              <a:rPr sz="1400" spc="-10">
                <a:solidFill>
                  <a:srgbClr val="000000"/>
                </a:solidFill>
              </a:rPr>
              <a:t>&amp; Reminder: Only “Direct” loans </a:t>
            </a:r>
            <a:r>
              <a:rPr sz="1400" spc="-5">
                <a:solidFill>
                  <a:srgbClr val="000000"/>
                </a:solidFill>
              </a:rPr>
              <a:t>qualify </a:t>
            </a:r>
            <a:r>
              <a:rPr sz="1400">
                <a:solidFill>
                  <a:srgbClr val="000000"/>
                </a:solidFill>
              </a:rPr>
              <a:t>for </a:t>
            </a:r>
            <a:r>
              <a:rPr sz="1400" spc="-10">
                <a:solidFill>
                  <a:srgbClr val="000000"/>
                </a:solidFill>
              </a:rPr>
              <a:t>the </a:t>
            </a:r>
            <a:r>
              <a:rPr sz="1400" spc="-5">
                <a:solidFill>
                  <a:srgbClr val="000000"/>
                </a:solidFill>
              </a:rPr>
              <a:t> </a:t>
            </a:r>
            <a:r>
              <a:rPr sz="1400" spc="-10">
                <a:solidFill>
                  <a:srgbClr val="000000"/>
                </a:solidFill>
              </a:rPr>
              <a:t>Public</a:t>
            </a:r>
            <a:r>
              <a:rPr sz="1400" spc="25">
                <a:solidFill>
                  <a:srgbClr val="000000"/>
                </a:solidFill>
              </a:rPr>
              <a:t> </a:t>
            </a:r>
            <a:r>
              <a:rPr sz="1400" spc="-5">
                <a:solidFill>
                  <a:srgbClr val="000000"/>
                </a:solidFill>
              </a:rPr>
              <a:t>Service</a:t>
            </a:r>
            <a:r>
              <a:rPr sz="1400" spc="10">
                <a:solidFill>
                  <a:srgbClr val="000000"/>
                </a:solidFill>
              </a:rPr>
              <a:t> </a:t>
            </a:r>
            <a:r>
              <a:rPr sz="1400" spc="-5">
                <a:solidFill>
                  <a:srgbClr val="000000"/>
                </a:solidFill>
              </a:rPr>
              <a:t>Loan</a:t>
            </a:r>
            <a:r>
              <a:rPr sz="1400" spc="-20">
                <a:solidFill>
                  <a:srgbClr val="000000"/>
                </a:solidFill>
              </a:rPr>
              <a:t> </a:t>
            </a:r>
            <a:r>
              <a:rPr sz="1400" spc="-5">
                <a:solidFill>
                  <a:srgbClr val="000000"/>
                </a:solidFill>
              </a:rPr>
              <a:t>Forgiveness</a:t>
            </a:r>
            <a:r>
              <a:rPr sz="1400" spc="30">
                <a:solidFill>
                  <a:srgbClr val="000000"/>
                </a:solidFill>
              </a:rPr>
              <a:t> </a:t>
            </a:r>
            <a:r>
              <a:rPr sz="1400" spc="-10">
                <a:solidFill>
                  <a:srgbClr val="000000"/>
                </a:solidFill>
              </a:rPr>
              <a:t>Program.</a:t>
            </a:r>
            <a:r>
              <a:rPr sz="1400" spc="30">
                <a:solidFill>
                  <a:srgbClr val="000000"/>
                </a:solidFill>
              </a:rPr>
              <a:t> </a:t>
            </a:r>
            <a:r>
              <a:rPr lang="en-US" sz="1400" spc="-5">
                <a:solidFill>
                  <a:srgbClr val="000000"/>
                </a:solidFill>
              </a:rPr>
              <a:t>Borrowers who</a:t>
            </a:r>
            <a:r>
              <a:rPr sz="1400" spc="10">
                <a:solidFill>
                  <a:srgbClr val="000000"/>
                </a:solidFill>
              </a:rPr>
              <a:t> </a:t>
            </a:r>
            <a:r>
              <a:rPr sz="1400" spc="-5">
                <a:solidFill>
                  <a:srgbClr val="000000"/>
                </a:solidFill>
              </a:rPr>
              <a:t>have </a:t>
            </a:r>
            <a:r>
              <a:rPr sz="1400" spc="-10">
                <a:solidFill>
                  <a:srgbClr val="000000"/>
                </a:solidFill>
              </a:rPr>
              <a:t>Perkins</a:t>
            </a:r>
            <a:r>
              <a:rPr sz="1400" spc="30">
                <a:solidFill>
                  <a:srgbClr val="000000"/>
                </a:solidFill>
              </a:rPr>
              <a:t> </a:t>
            </a:r>
            <a:r>
              <a:rPr sz="1400" spc="-5">
                <a:solidFill>
                  <a:srgbClr val="000000"/>
                </a:solidFill>
              </a:rPr>
              <a:t>or</a:t>
            </a:r>
            <a:r>
              <a:rPr sz="1400" spc="-20">
                <a:solidFill>
                  <a:srgbClr val="000000"/>
                </a:solidFill>
              </a:rPr>
              <a:t> </a:t>
            </a:r>
            <a:r>
              <a:rPr sz="1400" spc="-10">
                <a:solidFill>
                  <a:srgbClr val="000000"/>
                </a:solidFill>
              </a:rPr>
              <a:t>FFELP</a:t>
            </a:r>
            <a:r>
              <a:rPr sz="1400" spc="50">
                <a:solidFill>
                  <a:srgbClr val="000000"/>
                </a:solidFill>
              </a:rPr>
              <a:t> </a:t>
            </a:r>
            <a:r>
              <a:rPr sz="1400" spc="-10">
                <a:solidFill>
                  <a:srgbClr val="000000"/>
                </a:solidFill>
              </a:rPr>
              <a:t>loans,</a:t>
            </a:r>
            <a:r>
              <a:rPr sz="1400">
                <a:solidFill>
                  <a:srgbClr val="000000"/>
                </a:solidFill>
              </a:rPr>
              <a:t> </a:t>
            </a:r>
            <a:r>
              <a:rPr lang="en-US" sz="1400" spc="-5">
                <a:solidFill>
                  <a:srgbClr val="000000"/>
                </a:solidFill>
              </a:rPr>
              <a:t>must </a:t>
            </a:r>
            <a:r>
              <a:rPr sz="1400" spc="-5">
                <a:solidFill>
                  <a:srgbClr val="000000"/>
                </a:solidFill>
              </a:rPr>
              <a:t>consolidate </a:t>
            </a:r>
            <a:r>
              <a:rPr sz="1400">
                <a:solidFill>
                  <a:srgbClr val="000000"/>
                </a:solidFill>
              </a:rPr>
              <a:t> </a:t>
            </a:r>
            <a:r>
              <a:rPr sz="1400" spc="-10">
                <a:solidFill>
                  <a:srgbClr val="000000"/>
                </a:solidFill>
              </a:rPr>
              <a:t>them</a:t>
            </a:r>
            <a:r>
              <a:rPr sz="1400" spc="25">
                <a:solidFill>
                  <a:srgbClr val="000000"/>
                </a:solidFill>
              </a:rPr>
              <a:t> </a:t>
            </a:r>
            <a:r>
              <a:rPr sz="1400" spc="-10">
                <a:solidFill>
                  <a:srgbClr val="000000"/>
                </a:solidFill>
              </a:rPr>
              <a:t>to </a:t>
            </a:r>
            <a:r>
              <a:rPr sz="1400" spc="-5">
                <a:solidFill>
                  <a:srgbClr val="000000"/>
                </a:solidFill>
              </a:rPr>
              <a:t>make</a:t>
            </a:r>
            <a:r>
              <a:rPr sz="1400" spc="10">
                <a:solidFill>
                  <a:srgbClr val="000000"/>
                </a:solidFill>
              </a:rPr>
              <a:t> </a:t>
            </a:r>
            <a:r>
              <a:rPr sz="1400" spc="-10">
                <a:solidFill>
                  <a:srgbClr val="000000"/>
                </a:solidFill>
              </a:rPr>
              <a:t>them</a:t>
            </a:r>
            <a:r>
              <a:rPr sz="1400" spc="30">
                <a:solidFill>
                  <a:srgbClr val="000000"/>
                </a:solidFill>
              </a:rPr>
              <a:t> </a:t>
            </a:r>
            <a:r>
              <a:rPr sz="1400" spc="-5">
                <a:solidFill>
                  <a:srgbClr val="000000"/>
                </a:solidFill>
              </a:rPr>
              <a:t>Direct</a:t>
            </a:r>
            <a:r>
              <a:rPr sz="1400" spc="20">
                <a:solidFill>
                  <a:srgbClr val="000000"/>
                </a:solidFill>
              </a:rPr>
              <a:t> </a:t>
            </a:r>
            <a:r>
              <a:rPr sz="1400" spc="-5">
                <a:solidFill>
                  <a:srgbClr val="000000"/>
                </a:solidFill>
              </a:rPr>
              <a:t>Loans.</a:t>
            </a:r>
            <a:r>
              <a:rPr sz="1400" spc="5">
                <a:solidFill>
                  <a:srgbClr val="000000"/>
                </a:solidFill>
              </a:rPr>
              <a:t> </a:t>
            </a:r>
            <a:r>
              <a:rPr sz="1400" spc="-10">
                <a:solidFill>
                  <a:srgbClr val="000000"/>
                </a:solidFill>
              </a:rPr>
              <a:t>But</a:t>
            </a:r>
            <a:r>
              <a:rPr sz="1400" spc="5">
                <a:solidFill>
                  <a:srgbClr val="000000"/>
                </a:solidFill>
              </a:rPr>
              <a:t> </a:t>
            </a:r>
            <a:r>
              <a:rPr sz="1400" spc="-10">
                <a:solidFill>
                  <a:srgbClr val="000000"/>
                </a:solidFill>
              </a:rPr>
              <a:t>get</a:t>
            </a:r>
            <a:r>
              <a:rPr sz="1400" spc="5">
                <a:solidFill>
                  <a:srgbClr val="000000"/>
                </a:solidFill>
              </a:rPr>
              <a:t> </a:t>
            </a:r>
            <a:r>
              <a:rPr sz="1400" spc="-5">
                <a:solidFill>
                  <a:srgbClr val="000000"/>
                </a:solidFill>
              </a:rPr>
              <a:t>advice </a:t>
            </a:r>
            <a:r>
              <a:rPr sz="1400">
                <a:solidFill>
                  <a:srgbClr val="000000"/>
                </a:solidFill>
              </a:rPr>
              <a:t> </a:t>
            </a:r>
            <a:r>
              <a:rPr sz="1400" spc="-5">
                <a:solidFill>
                  <a:srgbClr val="000000"/>
                </a:solidFill>
              </a:rPr>
              <a:t>before</a:t>
            </a:r>
            <a:r>
              <a:rPr sz="1400" spc="5">
                <a:solidFill>
                  <a:srgbClr val="000000"/>
                </a:solidFill>
              </a:rPr>
              <a:t> </a:t>
            </a:r>
            <a:r>
              <a:rPr lang="en-US" sz="1400" spc="-5">
                <a:solidFill>
                  <a:srgbClr val="000000"/>
                </a:solidFill>
              </a:rPr>
              <a:t>helping do a consolidation. </a:t>
            </a:r>
            <a:endParaRPr sz="1400"/>
          </a:p>
        </p:txBody>
      </p:sp>
      <p:grpSp>
        <p:nvGrpSpPr>
          <p:cNvPr id="14" name="object 14"/>
          <p:cNvGrpSpPr/>
          <p:nvPr/>
        </p:nvGrpSpPr>
        <p:grpSpPr>
          <a:xfrm>
            <a:off x="343852" y="2806636"/>
            <a:ext cx="5573395" cy="3091815"/>
            <a:chOff x="343852" y="2806636"/>
            <a:chExt cx="5573395" cy="3091815"/>
          </a:xfrm>
        </p:grpSpPr>
        <p:sp>
          <p:nvSpPr>
            <p:cNvPr id="15" name="object 15"/>
            <p:cNvSpPr/>
            <p:nvPr/>
          </p:nvSpPr>
          <p:spPr>
            <a:xfrm>
              <a:off x="358140" y="2820923"/>
              <a:ext cx="5544820" cy="2286000"/>
            </a:xfrm>
            <a:custGeom>
              <a:avLst/>
              <a:gdLst/>
              <a:ahLst/>
              <a:cxnLst/>
              <a:rect l="l" t="t" r="r" b="b"/>
              <a:pathLst>
                <a:path w="5544820" h="2286000">
                  <a:moveTo>
                    <a:pt x="0" y="0"/>
                  </a:moveTo>
                  <a:lnTo>
                    <a:pt x="1243584" y="0"/>
                  </a:lnTo>
                  <a:lnTo>
                    <a:pt x="1243584" y="1828800"/>
                  </a:lnTo>
                  <a:lnTo>
                    <a:pt x="0" y="1828800"/>
                  </a:lnTo>
                  <a:lnTo>
                    <a:pt x="0" y="0"/>
                  </a:lnTo>
                  <a:close/>
                </a:path>
                <a:path w="5544820" h="2286000">
                  <a:moveTo>
                    <a:pt x="4300728" y="76200"/>
                  </a:moveTo>
                  <a:lnTo>
                    <a:pt x="5544312" y="76200"/>
                  </a:lnTo>
                  <a:lnTo>
                    <a:pt x="5544312" y="2286000"/>
                  </a:lnTo>
                  <a:lnTo>
                    <a:pt x="4300728" y="2286000"/>
                  </a:lnTo>
                  <a:lnTo>
                    <a:pt x="4300728" y="76200"/>
                  </a:lnTo>
                  <a:close/>
                </a:path>
              </a:pathLst>
            </a:custGeom>
            <a:ln w="28575">
              <a:solidFill>
                <a:srgbClr val="6F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412392" y="4884635"/>
              <a:ext cx="357505" cy="1000125"/>
            </a:xfrm>
            <a:custGeom>
              <a:avLst/>
              <a:gdLst/>
              <a:ahLst/>
              <a:cxnLst/>
              <a:rect l="l" t="t" r="r" b="b"/>
              <a:pathLst>
                <a:path w="357505" h="1000125">
                  <a:moveTo>
                    <a:pt x="356971" y="999528"/>
                  </a:moveTo>
                  <a:lnTo>
                    <a:pt x="0" y="0"/>
                  </a:lnTo>
                </a:path>
              </a:pathLst>
            </a:custGeom>
            <a:ln w="28574">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376826" y="4817361"/>
              <a:ext cx="81280" cy="95250"/>
            </a:xfrm>
            <a:custGeom>
              <a:avLst/>
              <a:gdLst/>
              <a:ahLst/>
              <a:cxnLst/>
              <a:rect l="l" t="t" r="r" b="b"/>
              <a:pathLst>
                <a:path w="81280" h="95250">
                  <a:moveTo>
                    <a:pt x="11531" y="0"/>
                  </a:moveTo>
                  <a:lnTo>
                    <a:pt x="0" y="95148"/>
                  </a:lnTo>
                  <a:lnTo>
                    <a:pt x="80733" y="66319"/>
                  </a:lnTo>
                  <a:lnTo>
                    <a:pt x="11531"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820214" y="4524438"/>
              <a:ext cx="2905760" cy="1192530"/>
            </a:xfrm>
            <a:custGeom>
              <a:avLst/>
              <a:gdLst/>
              <a:ahLst/>
              <a:cxnLst/>
              <a:rect l="l" t="t" r="r" b="b"/>
              <a:pathLst>
                <a:path w="2905760" h="1192529">
                  <a:moveTo>
                    <a:pt x="2905709" y="1192085"/>
                  </a:moveTo>
                  <a:lnTo>
                    <a:pt x="0" y="0"/>
                  </a:lnTo>
                </a:path>
              </a:pathLst>
            </a:custGeom>
            <a:ln w="28575">
              <a:solidFill>
                <a:srgbClr val="C0000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1754118" y="4490208"/>
              <a:ext cx="95885" cy="79375"/>
            </a:xfrm>
            <a:custGeom>
              <a:avLst/>
              <a:gdLst/>
              <a:ahLst/>
              <a:cxnLst/>
              <a:rect l="l" t="t" r="r" b="b"/>
              <a:pathLst>
                <a:path w="95885" h="79375">
                  <a:moveTo>
                    <a:pt x="95580" y="0"/>
                  </a:moveTo>
                  <a:lnTo>
                    <a:pt x="0" y="7111"/>
                  </a:lnTo>
                  <a:lnTo>
                    <a:pt x="63042" y="79311"/>
                  </a:lnTo>
                  <a:lnTo>
                    <a:pt x="95580" y="0"/>
                  </a:lnTo>
                  <a:close/>
                </a:path>
              </a:pathLst>
            </a:custGeom>
            <a:solidFill>
              <a:srgbClr val="C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27431" y="1600200"/>
            <a:ext cx="5748655" cy="5154295"/>
            <a:chOff x="27431" y="1600200"/>
            <a:chExt cx="5748655" cy="5154295"/>
          </a:xfrm>
        </p:grpSpPr>
        <p:sp>
          <p:nvSpPr>
            <p:cNvPr id="3" name="object 3"/>
            <p:cNvSpPr/>
            <p:nvPr/>
          </p:nvSpPr>
          <p:spPr>
            <a:xfrm>
              <a:off x="304800" y="4572000"/>
              <a:ext cx="4648200" cy="2167255"/>
            </a:xfrm>
            <a:custGeom>
              <a:avLst/>
              <a:gdLst/>
              <a:ahLst/>
              <a:cxnLst/>
              <a:rect l="l" t="t" r="r" b="b"/>
              <a:pathLst>
                <a:path w="4648200" h="2167254">
                  <a:moveTo>
                    <a:pt x="4648200" y="0"/>
                  </a:moveTo>
                  <a:lnTo>
                    <a:pt x="0" y="0"/>
                  </a:lnTo>
                  <a:lnTo>
                    <a:pt x="0" y="2167128"/>
                  </a:lnTo>
                  <a:lnTo>
                    <a:pt x="4648200" y="2167128"/>
                  </a:lnTo>
                  <a:lnTo>
                    <a:pt x="464820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p:cNvPicPr/>
            <p:nvPr/>
          </p:nvPicPr>
          <p:blipFill>
            <a:blip r:embed="rId2" cstate="print"/>
            <a:stretch>
              <a:fillRect/>
            </a:stretch>
          </p:blipFill>
          <p:spPr>
            <a:xfrm>
              <a:off x="27431" y="1600200"/>
              <a:ext cx="5748527" cy="4760975"/>
            </a:xfrm>
            <a:prstGeom prst="rect">
              <a:avLst/>
            </a:prstGeom>
          </p:spPr>
        </p:pic>
        <p:sp>
          <p:nvSpPr>
            <p:cNvPr id="5" name="object 5"/>
            <p:cNvSpPr/>
            <p:nvPr/>
          </p:nvSpPr>
          <p:spPr>
            <a:xfrm>
              <a:off x="150876" y="1982724"/>
              <a:ext cx="5538470" cy="960119"/>
            </a:xfrm>
            <a:custGeom>
              <a:avLst/>
              <a:gdLst/>
              <a:ahLst/>
              <a:cxnLst/>
              <a:rect l="l" t="t" r="r" b="b"/>
              <a:pathLst>
                <a:path w="5538470" h="960119">
                  <a:moveTo>
                    <a:pt x="0" y="0"/>
                  </a:moveTo>
                  <a:lnTo>
                    <a:pt x="5538216" y="0"/>
                  </a:lnTo>
                  <a:lnTo>
                    <a:pt x="5538216" y="960120"/>
                  </a:lnTo>
                  <a:lnTo>
                    <a:pt x="0" y="960120"/>
                  </a:lnTo>
                  <a:lnTo>
                    <a:pt x="0" y="0"/>
                  </a:lnTo>
                  <a:close/>
                </a:path>
              </a:pathLst>
            </a:custGeom>
            <a:ln w="28574">
              <a:solidFill>
                <a:srgbClr val="6FAC46"/>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object 6"/>
          <p:cNvSpPr txBox="1">
            <a:spLocks noGrp="1"/>
          </p:cNvSpPr>
          <p:nvPr>
            <p:ph type="title"/>
          </p:nvPr>
        </p:nvSpPr>
        <p:spPr>
          <a:xfrm>
            <a:off x="612140" y="659997"/>
            <a:ext cx="6207125" cy="530225"/>
          </a:xfrm>
          <a:prstGeom prst="rect">
            <a:avLst/>
          </a:prstGeom>
        </p:spPr>
        <p:txBody>
          <a:bodyPr vert="horz" wrap="square" lIns="0" tIns="13970" rIns="0" bIns="0" rtlCol="0">
            <a:spAutoFit/>
          </a:bodyPr>
          <a:lstStyle/>
          <a:p>
            <a:pPr marL="12700">
              <a:lnSpc>
                <a:spcPct val="100000"/>
              </a:lnSpc>
              <a:spcBef>
                <a:spcPts val="110"/>
              </a:spcBef>
            </a:pPr>
            <a:r>
              <a:rPr b="1" spc="-15"/>
              <a:t>Student</a:t>
            </a:r>
            <a:r>
              <a:rPr b="1" spc="-120"/>
              <a:t> </a:t>
            </a:r>
            <a:r>
              <a:rPr b="1" spc="-5"/>
              <a:t>Loan</a:t>
            </a:r>
            <a:r>
              <a:rPr b="1" spc="-125"/>
              <a:t> </a:t>
            </a:r>
            <a:r>
              <a:rPr b="1" spc="-20"/>
              <a:t>Servicer</a:t>
            </a:r>
            <a:r>
              <a:rPr b="1" spc="-95"/>
              <a:t> </a:t>
            </a:r>
            <a:r>
              <a:rPr b="1" spc="-20"/>
              <a:t>Information</a:t>
            </a:r>
          </a:p>
        </p:txBody>
      </p:sp>
      <p:sp>
        <p:nvSpPr>
          <p:cNvPr id="7" name="object 7"/>
          <p:cNvSpPr/>
          <p:nvPr/>
        </p:nvSpPr>
        <p:spPr>
          <a:xfrm>
            <a:off x="6016752" y="1447793"/>
            <a:ext cx="2978150" cy="2209800"/>
          </a:xfrm>
          <a:custGeom>
            <a:avLst/>
            <a:gdLst/>
            <a:ahLst/>
            <a:cxnLst/>
            <a:rect l="l" t="t" r="r" b="b"/>
            <a:pathLst>
              <a:path w="2978150" h="2209800">
                <a:moveTo>
                  <a:pt x="2609596" y="0"/>
                </a:moveTo>
                <a:lnTo>
                  <a:pt x="368300" y="0"/>
                </a:lnTo>
                <a:lnTo>
                  <a:pt x="322101" y="2869"/>
                </a:lnTo>
                <a:lnTo>
                  <a:pt x="277616" y="11248"/>
                </a:lnTo>
                <a:lnTo>
                  <a:pt x="235187" y="24791"/>
                </a:lnTo>
                <a:lnTo>
                  <a:pt x="195161" y="43153"/>
                </a:lnTo>
                <a:lnTo>
                  <a:pt x="157883" y="65988"/>
                </a:lnTo>
                <a:lnTo>
                  <a:pt x="123698" y="92952"/>
                </a:lnTo>
                <a:lnTo>
                  <a:pt x="92951" y="123700"/>
                </a:lnTo>
                <a:lnTo>
                  <a:pt x="65987" y="157886"/>
                </a:lnTo>
                <a:lnTo>
                  <a:pt x="43152" y="195165"/>
                </a:lnTo>
                <a:lnTo>
                  <a:pt x="24791" y="235193"/>
                </a:lnTo>
                <a:lnTo>
                  <a:pt x="11248" y="277623"/>
                </a:lnTo>
                <a:lnTo>
                  <a:pt x="2869" y="322111"/>
                </a:lnTo>
                <a:lnTo>
                  <a:pt x="0" y="368312"/>
                </a:lnTo>
                <a:lnTo>
                  <a:pt x="0" y="1841499"/>
                </a:lnTo>
                <a:lnTo>
                  <a:pt x="2869" y="1887700"/>
                </a:lnTo>
                <a:lnTo>
                  <a:pt x="11248" y="1932188"/>
                </a:lnTo>
                <a:lnTo>
                  <a:pt x="24791" y="1974617"/>
                </a:lnTo>
                <a:lnTo>
                  <a:pt x="43152" y="2014643"/>
                </a:lnTo>
                <a:lnTo>
                  <a:pt x="65987" y="2051921"/>
                </a:lnTo>
                <a:lnTo>
                  <a:pt x="92951" y="2086106"/>
                </a:lnTo>
                <a:lnTo>
                  <a:pt x="123698" y="2116852"/>
                </a:lnTo>
                <a:lnTo>
                  <a:pt x="157883" y="2143815"/>
                </a:lnTo>
                <a:lnTo>
                  <a:pt x="195161" y="2166649"/>
                </a:lnTo>
                <a:lnTo>
                  <a:pt x="235187" y="2185010"/>
                </a:lnTo>
                <a:lnTo>
                  <a:pt x="277616" y="2198552"/>
                </a:lnTo>
                <a:lnTo>
                  <a:pt x="322101" y="2206930"/>
                </a:lnTo>
                <a:lnTo>
                  <a:pt x="368300" y="2209799"/>
                </a:lnTo>
                <a:lnTo>
                  <a:pt x="2609596" y="2209799"/>
                </a:lnTo>
                <a:lnTo>
                  <a:pt x="2655794" y="2206930"/>
                </a:lnTo>
                <a:lnTo>
                  <a:pt x="2700279" y="2198552"/>
                </a:lnTo>
                <a:lnTo>
                  <a:pt x="2742708" y="2185010"/>
                </a:lnTo>
                <a:lnTo>
                  <a:pt x="2782734" y="2166649"/>
                </a:lnTo>
                <a:lnTo>
                  <a:pt x="2820012" y="2143815"/>
                </a:lnTo>
                <a:lnTo>
                  <a:pt x="2854197" y="2116852"/>
                </a:lnTo>
                <a:lnTo>
                  <a:pt x="2884944" y="2086106"/>
                </a:lnTo>
                <a:lnTo>
                  <a:pt x="2911908" y="2051921"/>
                </a:lnTo>
                <a:lnTo>
                  <a:pt x="2934743" y="2014643"/>
                </a:lnTo>
                <a:lnTo>
                  <a:pt x="2953104" y="1974617"/>
                </a:lnTo>
                <a:lnTo>
                  <a:pt x="2966647" y="1932188"/>
                </a:lnTo>
                <a:lnTo>
                  <a:pt x="2975026" y="1887700"/>
                </a:lnTo>
                <a:lnTo>
                  <a:pt x="2977896" y="1841499"/>
                </a:lnTo>
                <a:lnTo>
                  <a:pt x="2977896" y="368312"/>
                </a:lnTo>
                <a:lnTo>
                  <a:pt x="2975026" y="322111"/>
                </a:lnTo>
                <a:lnTo>
                  <a:pt x="2966647" y="277623"/>
                </a:lnTo>
                <a:lnTo>
                  <a:pt x="2953104" y="235193"/>
                </a:lnTo>
                <a:lnTo>
                  <a:pt x="2934743" y="195165"/>
                </a:lnTo>
                <a:lnTo>
                  <a:pt x="2911908" y="157886"/>
                </a:lnTo>
                <a:lnTo>
                  <a:pt x="2884944" y="123700"/>
                </a:lnTo>
                <a:lnTo>
                  <a:pt x="2854197" y="92952"/>
                </a:lnTo>
                <a:lnTo>
                  <a:pt x="2820012" y="65988"/>
                </a:lnTo>
                <a:lnTo>
                  <a:pt x="2782734" y="43153"/>
                </a:lnTo>
                <a:lnTo>
                  <a:pt x="2742708" y="24791"/>
                </a:lnTo>
                <a:lnTo>
                  <a:pt x="2700279" y="11248"/>
                </a:lnTo>
                <a:lnTo>
                  <a:pt x="2655794" y="2869"/>
                </a:lnTo>
                <a:lnTo>
                  <a:pt x="2609596" y="0"/>
                </a:lnTo>
                <a:close/>
              </a:path>
            </a:pathLst>
          </a:custGeom>
          <a:solidFill>
            <a:srgbClr val="E1EFD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object 8"/>
          <p:cNvGrpSpPr/>
          <p:nvPr/>
        </p:nvGrpSpPr>
        <p:grpSpPr>
          <a:xfrm>
            <a:off x="6089650" y="3767080"/>
            <a:ext cx="2911475" cy="2030730"/>
            <a:chOff x="6089650" y="3767080"/>
            <a:chExt cx="2911475" cy="2030730"/>
          </a:xfrm>
        </p:grpSpPr>
        <p:sp>
          <p:nvSpPr>
            <p:cNvPr id="9" name="object 9"/>
            <p:cNvSpPr/>
            <p:nvPr/>
          </p:nvSpPr>
          <p:spPr>
            <a:xfrm>
              <a:off x="6096000" y="3773430"/>
              <a:ext cx="2898775" cy="2018030"/>
            </a:xfrm>
            <a:custGeom>
              <a:avLst/>
              <a:gdLst/>
              <a:ahLst/>
              <a:cxnLst/>
              <a:rect l="l" t="t" r="r" b="b"/>
              <a:pathLst>
                <a:path w="2898775" h="2018029">
                  <a:moveTo>
                    <a:pt x="2562352" y="0"/>
                  </a:moveTo>
                  <a:lnTo>
                    <a:pt x="336296" y="0"/>
                  </a:lnTo>
                  <a:lnTo>
                    <a:pt x="290663" y="3069"/>
                  </a:lnTo>
                  <a:lnTo>
                    <a:pt x="246897" y="12012"/>
                  </a:lnTo>
                  <a:lnTo>
                    <a:pt x="205397" y="26426"/>
                  </a:lnTo>
                  <a:lnTo>
                    <a:pt x="166563" y="45912"/>
                  </a:lnTo>
                  <a:lnTo>
                    <a:pt x="130798" y="70069"/>
                  </a:lnTo>
                  <a:lnTo>
                    <a:pt x="98501" y="98496"/>
                  </a:lnTo>
                  <a:lnTo>
                    <a:pt x="70073" y="130792"/>
                  </a:lnTo>
                  <a:lnTo>
                    <a:pt x="45915" y="166558"/>
                  </a:lnTo>
                  <a:lnTo>
                    <a:pt x="26428" y="205391"/>
                  </a:lnTo>
                  <a:lnTo>
                    <a:pt x="12013" y="246892"/>
                  </a:lnTo>
                  <a:lnTo>
                    <a:pt x="3070" y="290661"/>
                  </a:lnTo>
                  <a:lnTo>
                    <a:pt x="0" y="336296"/>
                  </a:lnTo>
                  <a:lnTo>
                    <a:pt x="0" y="1681467"/>
                  </a:lnTo>
                  <a:lnTo>
                    <a:pt x="3070" y="1727102"/>
                  </a:lnTo>
                  <a:lnTo>
                    <a:pt x="12013" y="1770871"/>
                  </a:lnTo>
                  <a:lnTo>
                    <a:pt x="26428" y="1812373"/>
                  </a:lnTo>
                  <a:lnTo>
                    <a:pt x="45915" y="1851208"/>
                  </a:lnTo>
                  <a:lnTo>
                    <a:pt x="70073" y="1886975"/>
                  </a:lnTo>
                  <a:lnTo>
                    <a:pt x="98501" y="1919273"/>
                  </a:lnTo>
                  <a:lnTo>
                    <a:pt x="130798" y="1947701"/>
                  </a:lnTo>
                  <a:lnTo>
                    <a:pt x="166563" y="1971859"/>
                  </a:lnTo>
                  <a:lnTo>
                    <a:pt x="205397" y="1991347"/>
                  </a:lnTo>
                  <a:lnTo>
                    <a:pt x="246897" y="2005762"/>
                  </a:lnTo>
                  <a:lnTo>
                    <a:pt x="290663" y="2014705"/>
                  </a:lnTo>
                  <a:lnTo>
                    <a:pt x="336296" y="2017776"/>
                  </a:lnTo>
                  <a:lnTo>
                    <a:pt x="2562352" y="2017776"/>
                  </a:lnTo>
                  <a:lnTo>
                    <a:pt x="2607984" y="2014705"/>
                  </a:lnTo>
                  <a:lnTo>
                    <a:pt x="2651750" y="2005762"/>
                  </a:lnTo>
                  <a:lnTo>
                    <a:pt x="2693250" y="1991347"/>
                  </a:lnTo>
                  <a:lnTo>
                    <a:pt x="2732084" y="1971859"/>
                  </a:lnTo>
                  <a:lnTo>
                    <a:pt x="2767849" y="1947701"/>
                  </a:lnTo>
                  <a:lnTo>
                    <a:pt x="2800146" y="1919273"/>
                  </a:lnTo>
                  <a:lnTo>
                    <a:pt x="2828574" y="1886975"/>
                  </a:lnTo>
                  <a:lnTo>
                    <a:pt x="2852732" y="1851208"/>
                  </a:lnTo>
                  <a:lnTo>
                    <a:pt x="2872219" y="1812373"/>
                  </a:lnTo>
                  <a:lnTo>
                    <a:pt x="2886634" y="1770871"/>
                  </a:lnTo>
                  <a:lnTo>
                    <a:pt x="2895577" y="1727102"/>
                  </a:lnTo>
                  <a:lnTo>
                    <a:pt x="2898648" y="1681467"/>
                  </a:lnTo>
                  <a:lnTo>
                    <a:pt x="2898648" y="336296"/>
                  </a:lnTo>
                  <a:lnTo>
                    <a:pt x="2895577" y="290661"/>
                  </a:lnTo>
                  <a:lnTo>
                    <a:pt x="2886634" y="246892"/>
                  </a:lnTo>
                  <a:lnTo>
                    <a:pt x="2872219" y="205391"/>
                  </a:lnTo>
                  <a:lnTo>
                    <a:pt x="2852732" y="166558"/>
                  </a:lnTo>
                  <a:lnTo>
                    <a:pt x="2828574" y="130792"/>
                  </a:lnTo>
                  <a:lnTo>
                    <a:pt x="2800146" y="98496"/>
                  </a:lnTo>
                  <a:lnTo>
                    <a:pt x="2767849" y="70069"/>
                  </a:lnTo>
                  <a:lnTo>
                    <a:pt x="2732084" y="45912"/>
                  </a:lnTo>
                  <a:lnTo>
                    <a:pt x="2693250" y="26426"/>
                  </a:lnTo>
                  <a:lnTo>
                    <a:pt x="2651750" y="12012"/>
                  </a:lnTo>
                  <a:lnTo>
                    <a:pt x="2607984" y="3069"/>
                  </a:lnTo>
                  <a:lnTo>
                    <a:pt x="2562352" y="0"/>
                  </a:lnTo>
                  <a:close/>
                </a:path>
              </a:pathLst>
            </a:custGeom>
            <a:solidFill>
              <a:srgbClr val="FAE4D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6096000" y="3773430"/>
              <a:ext cx="2898775" cy="2018030"/>
            </a:xfrm>
            <a:custGeom>
              <a:avLst/>
              <a:gdLst/>
              <a:ahLst/>
              <a:cxnLst/>
              <a:rect l="l" t="t" r="r" b="b"/>
              <a:pathLst>
                <a:path w="2898775" h="2018029">
                  <a:moveTo>
                    <a:pt x="0" y="336296"/>
                  </a:moveTo>
                  <a:lnTo>
                    <a:pt x="3070" y="290661"/>
                  </a:lnTo>
                  <a:lnTo>
                    <a:pt x="12013" y="246892"/>
                  </a:lnTo>
                  <a:lnTo>
                    <a:pt x="26428" y="205391"/>
                  </a:lnTo>
                  <a:lnTo>
                    <a:pt x="45915" y="166558"/>
                  </a:lnTo>
                  <a:lnTo>
                    <a:pt x="70073" y="130792"/>
                  </a:lnTo>
                  <a:lnTo>
                    <a:pt x="98501" y="98496"/>
                  </a:lnTo>
                  <a:lnTo>
                    <a:pt x="130798" y="70069"/>
                  </a:lnTo>
                  <a:lnTo>
                    <a:pt x="166563" y="45912"/>
                  </a:lnTo>
                  <a:lnTo>
                    <a:pt x="205397" y="26426"/>
                  </a:lnTo>
                  <a:lnTo>
                    <a:pt x="246897" y="12012"/>
                  </a:lnTo>
                  <a:lnTo>
                    <a:pt x="290663" y="3069"/>
                  </a:lnTo>
                  <a:lnTo>
                    <a:pt x="336296" y="0"/>
                  </a:lnTo>
                  <a:lnTo>
                    <a:pt x="2562352" y="0"/>
                  </a:lnTo>
                  <a:lnTo>
                    <a:pt x="2607984" y="3069"/>
                  </a:lnTo>
                  <a:lnTo>
                    <a:pt x="2651750" y="12012"/>
                  </a:lnTo>
                  <a:lnTo>
                    <a:pt x="2693250" y="26426"/>
                  </a:lnTo>
                  <a:lnTo>
                    <a:pt x="2732084" y="45912"/>
                  </a:lnTo>
                  <a:lnTo>
                    <a:pt x="2767849" y="70069"/>
                  </a:lnTo>
                  <a:lnTo>
                    <a:pt x="2800146" y="98496"/>
                  </a:lnTo>
                  <a:lnTo>
                    <a:pt x="2828574" y="130792"/>
                  </a:lnTo>
                  <a:lnTo>
                    <a:pt x="2852732" y="166558"/>
                  </a:lnTo>
                  <a:lnTo>
                    <a:pt x="2872219" y="205391"/>
                  </a:lnTo>
                  <a:lnTo>
                    <a:pt x="2886634" y="246892"/>
                  </a:lnTo>
                  <a:lnTo>
                    <a:pt x="2895577" y="290661"/>
                  </a:lnTo>
                  <a:lnTo>
                    <a:pt x="2898648" y="336296"/>
                  </a:lnTo>
                  <a:lnTo>
                    <a:pt x="2898648" y="1681467"/>
                  </a:lnTo>
                  <a:lnTo>
                    <a:pt x="2895577" y="1727102"/>
                  </a:lnTo>
                  <a:lnTo>
                    <a:pt x="2886634" y="1770871"/>
                  </a:lnTo>
                  <a:lnTo>
                    <a:pt x="2872219" y="1812373"/>
                  </a:lnTo>
                  <a:lnTo>
                    <a:pt x="2852732" y="1851208"/>
                  </a:lnTo>
                  <a:lnTo>
                    <a:pt x="2828574" y="1886975"/>
                  </a:lnTo>
                  <a:lnTo>
                    <a:pt x="2800146" y="1919273"/>
                  </a:lnTo>
                  <a:lnTo>
                    <a:pt x="2767849" y="1947701"/>
                  </a:lnTo>
                  <a:lnTo>
                    <a:pt x="2732084" y="1971859"/>
                  </a:lnTo>
                  <a:lnTo>
                    <a:pt x="2693250" y="1991347"/>
                  </a:lnTo>
                  <a:lnTo>
                    <a:pt x="2651750" y="2005762"/>
                  </a:lnTo>
                  <a:lnTo>
                    <a:pt x="2607984" y="2014705"/>
                  </a:lnTo>
                  <a:lnTo>
                    <a:pt x="2562352" y="2017776"/>
                  </a:lnTo>
                  <a:lnTo>
                    <a:pt x="336296" y="2017776"/>
                  </a:lnTo>
                  <a:lnTo>
                    <a:pt x="290663" y="2014705"/>
                  </a:lnTo>
                  <a:lnTo>
                    <a:pt x="246897" y="2005762"/>
                  </a:lnTo>
                  <a:lnTo>
                    <a:pt x="205397" y="1991347"/>
                  </a:lnTo>
                  <a:lnTo>
                    <a:pt x="166563" y="1971859"/>
                  </a:lnTo>
                  <a:lnTo>
                    <a:pt x="130798" y="1947701"/>
                  </a:lnTo>
                  <a:lnTo>
                    <a:pt x="98501" y="1919273"/>
                  </a:lnTo>
                  <a:lnTo>
                    <a:pt x="70073" y="1886975"/>
                  </a:lnTo>
                  <a:lnTo>
                    <a:pt x="45915" y="1851208"/>
                  </a:lnTo>
                  <a:lnTo>
                    <a:pt x="26428" y="1812373"/>
                  </a:lnTo>
                  <a:lnTo>
                    <a:pt x="12013" y="1770871"/>
                  </a:lnTo>
                  <a:lnTo>
                    <a:pt x="3070" y="1727102"/>
                  </a:lnTo>
                  <a:lnTo>
                    <a:pt x="0" y="1681467"/>
                  </a:lnTo>
                  <a:lnTo>
                    <a:pt x="0" y="336296"/>
                  </a:lnTo>
                  <a:close/>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object 11"/>
          <p:cNvSpPr txBox="1"/>
          <p:nvPr/>
        </p:nvSpPr>
        <p:spPr>
          <a:xfrm>
            <a:off x="6256994" y="1726695"/>
            <a:ext cx="2675255" cy="3853179"/>
          </a:xfrm>
          <a:prstGeom prst="rect">
            <a:avLst/>
          </a:prstGeom>
        </p:spPr>
        <p:txBody>
          <a:bodyPr vert="horz" wrap="square" lIns="0" tIns="36194" rIns="0" bIns="0" rtlCol="0">
            <a:spAutoFit/>
          </a:bodyPr>
          <a:lstStyle/>
          <a:p>
            <a:pPr marL="13335" marR="178435" lvl="0" indent="0" algn="l" defTabSz="914400" rtl="0" eaLnBrk="1" fontAlgn="auto" latinLnBrk="0" hangingPunct="1">
              <a:lnSpc>
                <a:spcPts val="1510"/>
              </a:lnSpc>
              <a:spcBef>
                <a:spcPts val="284"/>
              </a:spcBef>
              <a:spcAft>
                <a:spcPts val="0"/>
              </a:spcAft>
              <a:buClrTx/>
              <a:buSzTx/>
              <a:buFontTx/>
              <a:buNone/>
              <a:tabLst/>
              <a:defRPr/>
            </a:pPr>
            <a:r>
              <a:rPr kumimoji="0" sz="1400" b="0" i="0" u="none" strike="noStrike" kern="1200" cap="none" spc="0" normalizeH="0" baseline="0" noProof="0">
                <a:ln>
                  <a:noFill/>
                </a:ln>
                <a:solidFill>
                  <a:prstClr val="black"/>
                </a:solidFill>
                <a:effectLst/>
                <a:uLnTx/>
                <a:uFillTx/>
                <a:latin typeface="Barlow"/>
                <a:ea typeface="+mn-ea"/>
                <a:cs typeface="Barlow"/>
              </a:rPr>
              <a:t>Tip: </a:t>
            </a:r>
            <a:r>
              <a:rPr kumimoji="0" sz="1400" b="0" i="0" u="none" strike="noStrike" kern="1200" cap="none" spc="-5" normalizeH="0" baseline="0" noProof="0">
                <a:ln>
                  <a:noFill/>
                </a:ln>
                <a:solidFill>
                  <a:prstClr val="black"/>
                </a:solidFill>
                <a:effectLst/>
                <a:uLnTx/>
                <a:uFillTx/>
                <a:latin typeface="Barlow"/>
                <a:ea typeface="+mn-ea"/>
                <a:cs typeface="Barlow"/>
              </a:rPr>
              <a:t>If you have more </a:t>
            </a:r>
            <a:r>
              <a:rPr kumimoji="0" sz="1400" b="0" i="0" u="none" strike="noStrike" kern="1200" cap="none" spc="-10" normalizeH="0" baseline="0" noProof="0">
                <a:ln>
                  <a:noFill/>
                </a:ln>
                <a:solidFill>
                  <a:prstClr val="black"/>
                </a:solidFill>
                <a:effectLst/>
                <a:uLnTx/>
                <a:uFillTx/>
                <a:latin typeface="Barlow"/>
                <a:ea typeface="+mn-ea"/>
                <a:cs typeface="Barlow"/>
              </a:rPr>
              <a:t>than one </a:t>
            </a:r>
            <a:r>
              <a:rPr kumimoji="0" sz="1400" b="0" i="0" u="none" strike="noStrike" kern="1200" cap="none" spc="-5" normalizeH="0" baseline="0" noProof="0">
                <a:ln>
                  <a:noFill/>
                </a:ln>
                <a:solidFill>
                  <a:prstClr val="black"/>
                </a:solidFill>
                <a:effectLst/>
                <a:uLnTx/>
                <a:uFillTx/>
                <a:latin typeface="Barlow"/>
                <a:ea typeface="+mn-ea"/>
                <a:cs typeface="Barlow"/>
              </a:rPr>
              <a:t> servicer </a:t>
            </a:r>
            <a:r>
              <a:rPr kumimoji="0" sz="1400" b="0" i="0" u="none" strike="noStrike" kern="1200" cap="none" spc="0" normalizeH="0" baseline="0" noProof="0">
                <a:ln>
                  <a:noFill/>
                </a:ln>
                <a:solidFill>
                  <a:prstClr val="black"/>
                </a:solidFill>
                <a:effectLst/>
                <a:uLnTx/>
                <a:uFillTx/>
                <a:latin typeface="Barlow"/>
                <a:ea typeface="+mn-ea"/>
                <a:cs typeface="Barlow"/>
              </a:rPr>
              <a:t>for </a:t>
            </a:r>
            <a:r>
              <a:rPr kumimoji="0" sz="1400" b="0" i="0" u="none" strike="noStrike" kern="1200" cap="none" spc="-5" normalizeH="0" baseline="0" noProof="0">
                <a:ln>
                  <a:noFill/>
                </a:ln>
                <a:solidFill>
                  <a:prstClr val="black"/>
                </a:solidFill>
                <a:effectLst/>
                <a:uLnTx/>
                <a:uFillTx/>
                <a:latin typeface="Barlow"/>
                <a:ea typeface="+mn-ea"/>
                <a:cs typeface="Barlow"/>
              </a:rPr>
              <a:t>your federal </a:t>
            </a:r>
            <a:r>
              <a:rPr kumimoji="0" sz="1400" b="0" i="0" u="none" strike="noStrike" kern="1200" cap="none" spc="-10" normalizeH="0" baseline="0" noProof="0">
                <a:ln>
                  <a:noFill/>
                </a:ln>
                <a:solidFill>
                  <a:prstClr val="black"/>
                </a:solidFill>
                <a:effectLst/>
                <a:uLnTx/>
                <a:uFillTx/>
                <a:latin typeface="Barlow"/>
                <a:ea typeface="+mn-ea"/>
                <a:cs typeface="Barlow"/>
              </a:rPr>
              <a:t>student </a:t>
            </a:r>
            <a:r>
              <a:rPr kumimoji="0" sz="1400" b="0" i="0" u="none" strike="noStrike" kern="1200" cap="none" spc="-265" normalizeH="0" baseline="0" noProof="0">
                <a:ln>
                  <a:noFill/>
                </a:ln>
                <a:solidFill>
                  <a:prstClr val="black"/>
                </a:solidFill>
                <a:effectLst/>
                <a:uLnTx/>
                <a:uFillTx/>
                <a:latin typeface="Barlow"/>
                <a:ea typeface="+mn-ea"/>
                <a:cs typeface="Barlow"/>
              </a:rPr>
              <a:t> </a:t>
            </a:r>
            <a:r>
              <a:rPr kumimoji="0" sz="1400" b="0" i="0" u="none" strike="noStrike" kern="1200" cap="none" spc="-10" normalizeH="0" baseline="0" noProof="0">
                <a:ln>
                  <a:noFill/>
                </a:ln>
                <a:solidFill>
                  <a:prstClr val="black"/>
                </a:solidFill>
                <a:effectLst/>
                <a:uLnTx/>
                <a:uFillTx/>
                <a:latin typeface="Barlow"/>
                <a:ea typeface="+mn-ea"/>
                <a:cs typeface="Barlow"/>
              </a:rPr>
              <a:t>loans,</a:t>
            </a:r>
            <a:r>
              <a:rPr kumimoji="0" sz="1400" b="0" i="0" u="none" strike="noStrike" kern="1200" cap="none" spc="-5" normalizeH="0" baseline="0" noProof="0">
                <a:ln>
                  <a:noFill/>
                </a:ln>
                <a:solidFill>
                  <a:prstClr val="black"/>
                </a:solidFill>
                <a:effectLst/>
                <a:uLnTx/>
                <a:uFillTx/>
                <a:latin typeface="Barlow"/>
                <a:ea typeface="+mn-ea"/>
                <a:cs typeface="Barlow"/>
              </a:rPr>
              <a:t> you</a:t>
            </a:r>
            <a:r>
              <a:rPr kumimoji="0" sz="1400" b="0" i="0" u="none" strike="noStrike" kern="1200" cap="none" spc="5" normalizeH="0" baseline="0" noProof="0">
                <a:ln>
                  <a:noFill/>
                </a:ln>
                <a:solidFill>
                  <a:prstClr val="black"/>
                </a:solidFill>
                <a:effectLst/>
                <a:uLnTx/>
                <a:uFillTx/>
                <a:latin typeface="Barlow"/>
                <a:ea typeface="+mn-ea"/>
                <a:cs typeface="Barlow"/>
              </a:rPr>
              <a:t> </a:t>
            </a:r>
            <a:r>
              <a:rPr kumimoji="0" sz="1400" b="0" i="0" u="none" strike="noStrike" kern="1200" cap="none" spc="-5" normalizeH="0" baseline="0" noProof="0">
                <a:ln>
                  <a:noFill/>
                </a:ln>
                <a:solidFill>
                  <a:prstClr val="black"/>
                </a:solidFill>
                <a:effectLst/>
                <a:uLnTx/>
                <a:uFillTx/>
                <a:latin typeface="Barlow"/>
                <a:ea typeface="+mn-ea"/>
                <a:cs typeface="Barlow"/>
              </a:rPr>
              <a:t>have</a:t>
            </a:r>
            <a:r>
              <a:rPr kumimoji="0" sz="1400" b="0" i="0" u="none" strike="noStrike" kern="1200" cap="none" spc="-20" normalizeH="0" baseline="0" noProof="0">
                <a:ln>
                  <a:noFill/>
                </a:ln>
                <a:solidFill>
                  <a:prstClr val="black"/>
                </a:solidFill>
                <a:effectLst/>
                <a:uLnTx/>
                <a:uFillTx/>
                <a:latin typeface="Barlow"/>
                <a:ea typeface="+mn-ea"/>
                <a:cs typeface="Barlow"/>
              </a:rPr>
              <a:t> </a:t>
            </a:r>
            <a:r>
              <a:rPr kumimoji="0" sz="1400" b="0" i="0" u="none" strike="noStrike" kern="1200" cap="none" spc="-10" normalizeH="0" baseline="0" noProof="0">
                <a:ln>
                  <a:noFill/>
                </a:ln>
                <a:solidFill>
                  <a:prstClr val="black"/>
                </a:solidFill>
                <a:effectLst/>
                <a:uLnTx/>
                <a:uFillTx/>
                <a:latin typeface="Barlow"/>
                <a:ea typeface="+mn-ea"/>
                <a:cs typeface="Barlow"/>
              </a:rPr>
              <a:t>the</a:t>
            </a:r>
            <a:r>
              <a:rPr kumimoji="0" sz="1400" b="0" i="0" u="none" strike="noStrike" kern="1200" cap="none" spc="30" normalizeH="0" baseline="0" noProof="0">
                <a:ln>
                  <a:noFill/>
                </a:ln>
                <a:solidFill>
                  <a:prstClr val="black"/>
                </a:solidFill>
                <a:effectLst/>
                <a:uLnTx/>
                <a:uFillTx/>
                <a:latin typeface="Barlow"/>
                <a:ea typeface="+mn-ea"/>
                <a:cs typeface="Barlow"/>
              </a:rPr>
              <a:t> </a:t>
            </a:r>
            <a:r>
              <a:rPr kumimoji="0" sz="1400" b="0" i="0" u="none" strike="noStrike" kern="1200" cap="none" spc="-5" normalizeH="0" baseline="0" noProof="0">
                <a:ln>
                  <a:noFill/>
                </a:ln>
                <a:solidFill>
                  <a:prstClr val="black"/>
                </a:solidFill>
                <a:effectLst/>
                <a:uLnTx/>
                <a:uFillTx/>
                <a:latin typeface="Barlow"/>
                <a:ea typeface="+mn-ea"/>
                <a:cs typeface="Barlow"/>
              </a:rPr>
              <a:t>option </a:t>
            </a:r>
            <a:r>
              <a:rPr kumimoji="0" sz="1400" b="0" i="0" u="none" strike="noStrike" kern="1200" cap="none" spc="0" normalizeH="0" baseline="0" noProof="0">
                <a:ln>
                  <a:noFill/>
                </a:ln>
                <a:solidFill>
                  <a:prstClr val="black"/>
                </a:solidFill>
                <a:effectLst/>
                <a:uLnTx/>
                <a:uFillTx/>
                <a:latin typeface="Barlow"/>
                <a:ea typeface="+mn-ea"/>
                <a:cs typeface="Barlow"/>
              </a:rPr>
              <a:t>of </a:t>
            </a:r>
            <a:r>
              <a:rPr kumimoji="0" sz="1400" b="0" i="0" u="none" strike="noStrike" kern="1200" cap="none" spc="5" normalizeH="0" baseline="0" noProof="0">
                <a:ln>
                  <a:noFill/>
                </a:ln>
                <a:solidFill>
                  <a:prstClr val="black"/>
                </a:solidFill>
                <a:effectLst/>
                <a:uLnTx/>
                <a:uFillTx/>
                <a:latin typeface="Barlow"/>
                <a:ea typeface="+mn-ea"/>
                <a:cs typeface="Barlow"/>
              </a:rPr>
              <a:t> </a:t>
            </a:r>
            <a:r>
              <a:rPr kumimoji="0" sz="1400" b="0" i="0" u="none" strike="noStrike" kern="1200" cap="none" spc="-5" normalizeH="0" baseline="0" noProof="0">
                <a:ln>
                  <a:noFill/>
                </a:ln>
                <a:solidFill>
                  <a:prstClr val="black"/>
                </a:solidFill>
                <a:effectLst/>
                <a:uLnTx/>
                <a:uFillTx/>
                <a:latin typeface="Barlow"/>
                <a:ea typeface="+mn-ea"/>
                <a:cs typeface="Barlow"/>
              </a:rPr>
              <a:t>consolidating</a:t>
            </a:r>
            <a:r>
              <a:rPr kumimoji="0" sz="1400" b="0" i="0" u="none" strike="noStrike" kern="1200" cap="none" spc="15" normalizeH="0" baseline="0" noProof="0">
                <a:ln>
                  <a:noFill/>
                </a:ln>
                <a:solidFill>
                  <a:prstClr val="black"/>
                </a:solidFill>
                <a:effectLst/>
                <a:uLnTx/>
                <a:uFillTx/>
                <a:latin typeface="Barlow"/>
                <a:ea typeface="+mn-ea"/>
                <a:cs typeface="Barlow"/>
              </a:rPr>
              <a:t> </a:t>
            </a:r>
            <a:r>
              <a:rPr kumimoji="0" sz="1400" b="0" i="0" u="none" strike="noStrike" kern="1200" cap="none" spc="-5" normalizeH="0" baseline="0" noProof="0">
                <a:ln>
                  <a:noFill/>
                </a:ln>
                <a:solidFill>
                  <a:prstClr val="black"/>
                </a:solidFill>
                <a:effectLst/>
                <a:uLnTx/>
                <a:uFillTx/>
                <a:latin typeface="Barlow"/>
                <a:ea typeface="+mn-ea"/>
                <a:cs typeface="Barlow"/>
              </a:rPr>
              <a:t>your</a:t>
            </a:r>
            <a:r>
              <a:rPr kumimoji="0" sz="1400" b="0" i="0" u="none" strike="noStrike" kern="1200" cap="none" spc="0" normalizeH="0" baseline="0" noProof="0">
                <a:ln>
                  <a:noFill/>
                </a:ln>
                <a:solidFill>
                  <a:prstClr val="black"/>
                </a:solidFill>
                <a:effectLst/>
                <a:uLnTx/>
                <a:uFillTx/>
                <a:latin typeface="Barlow"/>
                <a:ea typeface="+mn-ea"/>
                <a:cs typeface="Barlow"/>
              </a:rPr>
              <a:t> </a:t>
            </a:r>
            <a:r>
              <a:rPr kumimoji="0" sz="1400" b="0" i="0" u="none" strike="noStrike" kern="1200" cap="none" spc="-10" normalizeH="0" baseline="0" noProof="0">
                <a:ln>
                  <a:noFill/>
                </a:ln>
                <a:solidFill>
                  <a:prstClr val="black"/>
                </a:solidFill>
                <a:effectLst/>
                <a:uLnTx/>
                <a:uFillTx/>
                <a:latin typeface="Barlow"/>
                <a:ea typeface="+mn-ea"/>
                <a:cs typeface="Barlow"/>
              </a:rPr>
              <a:t>loans</a:t>
            </a:r>
            <a:r>
              <a:rPr kumimoji="0" sz="1400" b="0" i="0" u="none" strike="noStrike" kern="1200" cap="none" spc="-25" normalizeH="0" baseline="0" noProof="0">
                <a:ln>
                  <a:noFill/>
                </a:ln>
                <a:solidFill>
                  <a:prstClr val="black"/>
                </a:solidFill>
                <a:effectLst/>
                <a:uLnTx/>
                <a:uFillTx/>
                <a:latin typeface="Barlow"/>
                <a:ea typeface="+mn-ea"/>
                <a:cs typeface="Barlow"/>
              </a:rPr>
              <a:t> </a:t>
            </a:r>
            <a:r>
              <a:rPr kumimoji="0" sz="1400" b="0" i="0" u="none" strike="noStrike" kern="1200" cap="none" spc="-10" normalizeH="0" baseline="0" noProof="0">
                <a:ln>
                  <a:noFill/>
                </a:ln>
                <a:solidFill>
                  <a:prstClr val="black"/>
                </a:solidFill>
                <a:effectLst/>
                <a:uLnTx/>
                <a:uFillTx/>
                <a:latin typeface="Barlow"/>
                <a:ea typeface="+mn-ea"/>
                <a:cs typeface="Barlow"/>
              </a:rPr>
              <a:t>to</a:t>
            </a:r>
            <a:r>
              <a:rPr kumimoji="0" sz="1400" b="0" i="0" u="none" strike="noStrike" kern="1200" cap="none" spc="5" normalizeH="0" baseline="0" noProof="0">
                <a:ln>
                  <a:noFill/>
                </a:ln>
                <a:solidFill>
                  <a:prstClr val="black"/>
                </a:solidFill>
                <a:effectLst/>
                <a:uLnTx/>
                <a:uFillTx/>
                <a:latin typeface="Barlow"/>
                <a:ea typeface="+mn-ea"/>
                <a:cs typeface="Barlow"/>
              </a:rPr>
              <a:t> </a:t>
            </a:r>
            <a:r>
              <a:rPr kumimoji="0" sz="1400" b="0" i="0" u="none" strike="noStrike" kern="1200" cap="none" spc="-5" normalizeH="0" baseline="0" noProof="0">
                <a:ln>
                  <a:noFill/>
                </a:ln>
                <a:solidFill>
                  <a:prstClr val="black"/>
                </a:solidFill>
                <a:effectLst/>
                <a:uLnTx/>
                <a:uFillTx/>
                <a:latin typeface="Barlow"/>
                <a:ea typeface="+mn-ea"/>
                <a:cs typeface="Barlow"/>
              </a:rPr>
              <a:t>have </a:t>
            </a:r>
            <a:r>
              <a:rPr kumimoji="0" sz="1400" b="0" i="0" u="none" strike="noStrike" kern="1200" cap="none" spc="-265" normalizeH="0" baseline="0" noProof="0">
                <a:ln>
                  <a:noFill/>
                </a:ln>
                <a:solidFill>
                  <a:prstClr val="black"/>
                </a:solidFill>
                <a:effectLst/>
                <a:uLnTx/>
                <a:uFillTx/>
                <a:latin typeface="Barlow"/>
                <a:ea typeface="+mn-ea"/>
                <a:cs typeface="Barlow"/>
              </a:rPr>
              <a:t> </a:t>
            </a:r>
            <a:r>
              <a:rPr kumimoji="0" sz="1400" b="0" i="0" u="none" strike="noStrike" kern="1200" cap="none" spc="-10" normalizeH="0" baseline="0" noProof="0">
                <a:ln>
                  <a:noFill/>
                </a:ln>
                <a:solidFill>
                  <a:prstClr val="black"/>
                </a:solidFill>
                <a:effectLst/>
                <a:uLnTx/>
                <a:uFillTx/>
                <a:latin typeface="Barlow"/>
                <a:ea typeface="+mn-ea"/>
                <a:cs typeface="Barlow"/>
              </a:rPr>
              <a:t>only</a:t>
            </a:r>
            <a:r>
              <a:rPr kumimoji="0" sz="1400" b="0" i="0" u="none" strike="noStrike" kern="1200" cap="none" spc="5" normalizeH="0" baseline="0" noProof="0">
                <a:ln>
                  <a:noFill/>
                </a:ln>
                <a:solidFill>
                  <a:prstClr val="black"/>
                </a:solidFill>
                <a:effectLst/>
                <a:uLnTx/>
                <a:uFillTx/>
                <a:latin typeface="Barlow"/>
                <a:ea typeface="+mn-ea"/>
                <a:cs typeface="Barlow"/>
              </a:rPr>
              <a:t> </a:t>
            </a:r>
            <a:r>
              <a:rPr kumimoji="0" sz="1400" b="0" i="0" u="none" strike="noStrike" kern="1200" cap="none" spc="-5" normalizeH="0" baseline="0" noProof="0">
                <a:ln>
                  <a:noFill/>
                </a:ln>
                <a:solidFill>
                  <a:prstClr val="black"/>
                </a:solidFill>
                <a:effectLst/>
                <a:uLnTx/>
                <a:uFillTx/>
                <a:latin typeface="Barlow"/>
                <a:ea typeface="+mn-ea"/>
                <a:cs typeface="Barlow"/>
              </a:rPr>
              <a:t>one.</a:t>
            </a:r>
            <a:endParaRPr kumimoji="0" sz="1400" b="0" i="0" u="none" strike="noStrike" kern="1200" cap="none" spc="0" normalizeH="0" baseline="0" noProof="0">
              <a:ln>
                <a:noFill/>
              </a:ln>
              <a:solidFill>
                <a:prstClr val="black"/>
              </a:solidFill>
              <a:effectLst/>
              <a:uLnTx/>
              <a:uFillTx/>
              <a:latin typeface="Barlow"/>
              <a:ea typeface="+mn-ea"/>
              <a:cs typeface="Barlow"/>
            </a:endParaRPr>
          </a:p>
          <a:p>
            <a:pPr marL="0" marR="0" lvl="0" indent="0" algn="l" defTabSz="914400" rtl="0" eaLnBrk="1" fontAlgn="auto" latinLnBrk="0" hangingPunct="1">
              <a:lnSpc>
                <a:spcPct val="100000"/>
              </a:lnSpc>
              <a:spcBef>
                <a:spcPts val="55"/>
              </a:spcBef>
              <a:spcAft>
                <a:spcPts val="0"/>
              </a:spcAft>
              <a:buClrTx/>
              <a:buSzTx/>
              <a:buFontTx/>
              <a:buNone/>
              <a:tabLst/>
              <a:defRPr/>
            </a:pPr>
            <a:endParaRPr kumimoji="0" sz="1500" b="0" i="0" u="none" strike="noStrike" kern="1200" cap="none" spc="0" normalizeH="0" baseline="0" noProof="0">
              <a:ln>
                <a:noFill/>
              </a:ln>
              <a:solidFill>
                <a:prstClr val="black"/>
              </a:solidFill>
              <a:effectLst/>
              <a:uLnTx/>
              <a:uFillTx/>
              <a:latin typeface="Barlow"/>
              <a:ea typeface="+mn-ea"/>
              <a:cs typeface="Barlow"/>
            </a:endParaRPr>
          </a:p>
          <a:p>
            <a:pPr marL="13335" marR="205740" lvl="0" indent="0" algn="l" defTabSz="914400" rtl="0" eaLnBrk="1" fontAlgn="auto" latinLnBrk="0" hangingPunct="1">
              <a:lnSpc>
                <a:spcPts val="1510"/>
              </a:lnSpc>
              <a:spcBef>
                <a:spcPts val="0"/>
              </a:spcBef>
              <a:spcAft>
                <a:spcPts val="0"/>
              </a:spcAft>
              <a:buClrTx/>
              <a:buSzTx/>
              <a:buFontTx/>
              <a:buNone/>
              <a:tabLst/>
              <a:defRPr/>
            </a:pPr>
            <a:r>
              <a:rPr kumimoji="0" sz="1400" b="0" i="0" u="none" strike="noStrike" kern="1200" cap="none" spc="5" normalizeH="0" baseline="0" noProof="0">
                <a:ln>
                  <a:noFill/>
                </a:ln>
                <a:solidFill>
                  <a:prstClr val="black"/>
                </a:solidFill>
                <a:effectLst/>
                <a:uLnTx/>
                <a:uFillTx/>
                <a:latin typeface="Barlow"/>
                <a:ea typeface="+mn-ea"/>
                <a:cs typeface="Barlow"/>
              </a:rPr>
              <a:t>N</a:t>
            </a:r>
            <a:r>
              <a:rPr kumimoji="0" sz="1400" b="0" i="0" u="none" strike="noStrike" kern="1200" cap="none" spc="0" normalizeH="0" baseline="0" noProof="0">
                <a:ln>
                  <a:noFill/>
                </a:ln>
                <a:solidFill>
                  <a:prstClr val="black"/>
                </a:solidFill>
                <a:effectLst/>
                <a:uLnTx/>
                <a:uFillTx/>
                <a:latin typeface="Barlow"/>
                <a:ea typeface="+mn-ea"/>
                <a:cs typeface="Barlow"/>
              </a:rPr>
              <a:t>o</a:t>
            </a:r>
            <a:r>
              <a:rPr kumimoji="0" sz="1400" b="0" i="0" u="none" strike="noStrike" kern="1200" cap="none" spc="15" normalizeH="0" baseline="0" noProof="0">
                <a:ln>
                  <a:noFill/>
                </a:ln>
                <a:solidFill>
                  <a:prstClr val="black"/>
                </a:solidFill>
                <a:effectLst/>
                <a:uLnTx/>
                <a:uFillTx/>
                <a:latin typeface="Barlow"/>
                <a:ea typeface="+mn-ea"/>
                <a:cs typeface="Barlow"/>
              </a:rPr>
              <a:t>t</a:t>
            </a:r>
            <a:r>
              <a:rPr kumimoji="0" sz="1400" b="0" i="0" u="none" strike="noStrike" kern="1200" cap="none" spc="-30" normalizeH="0" baseline="0" noProof="0">
                <a:ln>
                  <a:noFill/>
                </a:ln>
                <a:solidFill>
                  <a:prstClr val="black"/>
                </a:solidFill>
                <a:effectLst/>
                <a:uLnTx/>
                <a:uFillTx/>
                <a:latin typeface="Barlow"/>
                <a:ea typeface="+mn-ea"/>
                <a:cs typeface="Barlow"/>
              </a:rPr>
              <a:t>e</a:t>
            </a:r>
            <a:r>
              <a:rPr kumimoji="0" sz="1400" b="0" i="0" u="none" strike="noStrike" kern="1200" cap="none" spc="-5" normalizeH="0" baseline="0" noProof="0">
                <a:ln>
                  <a:noFill/>
                </a:ln>
                <a:solidFill>
                  <a:prstClr val="black"/>
                </a:solidFill>
                <a:effectLst/>
                <a:uLnTx/>
                <a:uFillTx/>
                <a:latin typeface="Barlow"/>
                <a:ea typeface="+mn-ea"/>
                <a:cs typeface="Barlow"/>
              </a:rPr>
              <a:t>:</a:t>
            </a:r>
            <a:r>
              <a:rPr kumimoji="0" sz="1400" b="0" i="0" u="none" strike="noStrike" kern="1200" cap="none" spc="-80" normalizeH="0" baseline="0" noProof="0">
                <a:ln>
                  <a:noFill/>
                </a:ln>
                <a:solidFill>
                  <a:prstClr val="black"/>
                </a:solidFill>
                <a:effectLst/>
                <a:uLnTx/>
                <a:uFillTx/>
                <a:latin typeface="Barlow"/>
                <a:ea typeface="+mn-ea"/>
                <a:cs typeface="Barlow"/>
              </a:rPr>
              <a:t> </a:t>
            </a:r>
            <a:r>
              <a:rPr kumimoji="0" sz="1400" b="0" i="0" u="none" strike="noStrike" kern="1200" cap="none" spc="-5" normalizeH="0" baseline="0" noProof="0">
                <a:ln>
                  <a:noFill/>
                </a:ln>
                <a:solidFill>
                  <a:prstClr val="black"/>
                </a:solidFill>
                <a:effectLst/>
                <a:uLnTx/>
                <a:uFillTx/>
                <a:latin typeface="Barlow"/>
                <a:ea typeface="+mn-ea"/>
                <a:cs typeface="Barlow"/>
              </a:rPr>
              <a:t>Y</a:t>
            </a:r>
            <a:r>
              <a:rPr kumimoji="0" sz="1400" b="0" i="0" u="none" strike="noStrike" kern="1200" cap="none" spc="0" normalizeH="0" baseline="0" noProof="0">
                <a:ln>
                  <a:noFill/>
                </a:ln>
                <a:solidFill>
                  <a:prstClr val="black"/>
                </a:solidFill>
                <a:effectLst/>
                <a:uLnTx/>
                <a:uFillTx/>
                <a:latin typeface="Barlow"/>
                <a:ea typeface="+mn-ea"/>
                <a:cs typeface="Barlow"/>
              </a:rPr>
              <a:t>o</a:t>
            </a:r>
            <a:r>
              <a:rPr kumimoji="0" sz="1400" b="0" i="0" u="none" strike="noStrike" kern="1200" cap="none" spc="-5" normalizeH="0" baseline="0" noProof="0">
                <a:ln>
                  <a:noFill/>
                </a:ln>
                <a:solidFill>
                  <a:prstClr val="black"/>
                </a:solidFill>
                <a:effectLst/>
                <a:uLnTx/>
                <a:uFillTx/>
                <a:latin typeface="Barlow"/>
                <a:ea typeface="+mn-ea"/>
                <a:cs typeface="Barlow"/>
              </a:rPr>
              <a:t>u</a:t>
            </a:r>
            <a:r>
              <a:rPr kumimoji="0" sz="1400" b="0" i="0" u="none" strike="noStrike" kern="1200" cap="none" spc="5" normalizeH="0" baseline="0" noProof="0">
                <a:ln>
                  <a:noFill/>
                </a:ln>
                <a:solidFill>
                  <a:prstClr val="black"/>
                </a:solidFill>
                <a:effectLst/>
                <a:uLnTx/>
                <a:uFillTx/>
                <a:latin typeface="Barlow"/>
                <a:ea typeface="+mn-ea"/>
                <a:cs typeface="Barlow"/>
              </a:rPr>
              <a:t> </a:t>
            </a:r>
            <a:r>
              <a:rPr kumimoji="0" sz="1400" b="0" i="0" u="none" strike="noStrike" kern="1200" cap="none" spc="-10" normalizeH="0" baseline="0" noProof="0">
                <a:ln>
                  <a:noFill/>
                </a:ln>
                <a:solidFill>
                  <a:prstClr val="black"/>
                </a:solidFill>
                <a:effectLst/>
                <a:uLnTx/>
                <a:uFillTx/>
                <a:latin typeface="Barlow"/>
                <a:ea typeface="+mn-ea"/>
                <a:cs typeface="Barlow"/>
              </a:rPr>
              <a:t>c</a:t>
            </a:r>
            <a:r>
              <a:rPr kumimoji="0" sz="1400" b="0" i="0" u="none" strike="noStrike" kern="1200" cap="none" spc="0" normalizeH="0" baseline="0" noProof="0">
                <a:ln>
                  <a:noFill/>
                </a:ln>
                <a:solidFill>
                  <a:prstClr val="black"/>
                </a:solidFill>
                <a:effectLst/>
                <a:uLnTx/>
                <a:uFillTx/>
                <a:latin typeface="Barlow"/>
                <a:ea typeface="+mn-ea"/>
                <a:cs typeface="Barlow"/>
              </a:rPr>
              <a:t>a</a:t>
            </a:r>
            <a:r>
              <a:rPr kumimoji="0" sz="1400" b="0" i="0" u="none" strike="noStrike" kern="1200" cap="none" spc="-15" normalizeH="0" baseline="0" noProof="0">
                <a:ln>
                  <a:noFill/>
                </a:ln>
                <a:solidFill>
                  <a:prstClr val="black"/>
                </a:solidFill>
                <a:effectLst/>
                <a:uLnTx/>
                <a:uFillTx/>
                <a:latin typeface="Barlow"/>
                <a:ea typeface="+mn-ea"/>
                <a:cs typeface="Barlow"/>
              </a:rPr>
              <a:t>nn</a:t>
            </a:r>
            <a:r>
              <a:rPr kumimoji="0" sz="1400" b="0" i="0" u="none" strike="noStrike" kern="1200" cap="none" spc="0" normalizeH="0" baseline="0" noProof="0">
                <a:ln>
                  <a:noFill/>
                </a:ln>
                <a:solidFill>
                  <a:prstClr val="black"/>
                </a:solidFill>
                <a:effectLst/>
                <a:uLnTx/>
                <a:uFillTx/>
                <a:latin typeface="Barlow"/>
                <a:ea typeface="+mn-ea"/>
                <a:cs typeface="Barlow"/>
              </a:rPr>
              <a:t>o</a:t>
            </a:r>
            <a:r>
              <a:rPr kumimoji="0" sz="1400" b="0" i="0" u="none" strike="noStrike" kern="1200" cap="none" spc="-5" normalizeH="0" baseline="0" noProof="0">
                <a:ln>
                  <a:noFill/>
                </a:ln>
                <a:solidFill>
                  <a:prstClr val="black"/>
                </a:solidFill>
                <a:effectLst/>
                <a:uLnTx/>
                <a:uFillTx/>
                <a:latin typeface="Barlow"/>
                <a:ea typeface="+mn-ea"/>
                <a:cs typeface="Barlow"/>
              </a:rPr>
              <a:t>t</a:t>
            </a:r>
            <a:r>
              <a:rPr kumimoji="0" sz="1400" b="0" i="0" u="none" strike="noStrike" kern="1200" cap="none" spc="5" normalizeH="0" baseline="0" noProof="0">
                <a:ln>
                  <a:noFill/>
                </a:ln>
                <a:solidFill>
                  <a:prstClr val="black"/>
                </a:solidFill>
                <a:effectLst/>
                <a:uLnTx/>
                <a:uFillTx/>
                <a:latin typeface="Barlow"/>
                <a:ea typeface="+mn-ea"/>
                <a:cs typeface="Barlow"/>
              </a:rPr>
              <a:t> </a:t>
            </a:r>
            <a:r>
              <a:rPr kumimoji="0" sz="1400" b="0" i="0" u="none" strike="noStrike" kern="1200" cap="none" spc="-20" normalizeH="0" baseline="0" noProof="0">
                <a:ln>
                  <a:noFill/>
                </a:ln>
                <a:solidFill>
                  <a:prstClr val="black"/>
                </a:solidFill>
                <a:effectLst/>
                <a:uLnTx/>
                <a:uFillTx/>
                <a:latin typeface="Barlow"/>
                <a:ea typeface="+mn-ea"/>
                <a:cs typeface="Barlow"/>
              </a:rPr>
              <a:t>“</a:t>
            </a:r>
            <a:r>
              <a:rPr kumimoji="0" sz="1400" b="0" i="0" u="none" strike="noStrike" kern="1200" cap="none" spc="-10" normalizeH="0" baseline="0" noProof="0">
                <a:ln>
                  <a:noFill/>
                </a:ln>
                <a:solidFill>
                  <a:prstClr val="black"/>
                </a:solidFill>
                <a:effectLst/>
                <a:uLnTx/>
                <a:uFillTx/>
                <a:latin typeface="Barlow"/>
                <a:ea typeface="+mn-ea"/>
                <a:cs typeface="Barlow"/>
              </a:rPr>
              <a:t>c</a:t>
            </a:r>
            <a:r>
              <a:rPr kumimoji="0" sz="1400" b="0" i="0" u="none" strike="noStrike" kern="1200" cap="none" spc="0" normalizeH="0" baseline="0" noProof="0">
                <a:ln>
                  <a:noFill/>
                </a:ln>
                <a:solidFill>
                  <a:prstClr val="black"/>
                </a:solidFill>
                <a:effectLst/>
                <a:uLnTx/>
                <a:uFillTx/>
                <a:latin typeface="Barlow"/>
                <a:ea typeface="+mn-ea"/>
                <a:cs typeface="Barlow"/>
              </a:rPr>
              <a:t>o</a:t>
            </a:r>
            <a:r>
              <a:rPr kumimoji="0" sz="1400" b="0" i="0" u="none" strike="noStrike" kern="1200" cap="none" spc="-15" normalizeH="0" baseline="0" noProof="0">
                <a:ln>
                  <a:noFill/>
                </a:ln>
                <a:solidFill>
                  <a:prstClr val="black"/>
                </a:solidFill>
                <a:effectLst/>
                <a:uLnTx/>
                <a:uFillTx/>
                <a:latin typeface="Barlow"/>
                <a:ea typeface="+mn-ea"/>
                <a:cs typeface="Barlow"/>
              </a:rPr>
              <a:t>n</a:t>
            </a:r>
            <a:r>
              <a:rPr kumimoji="0" sz="1400" b="0" i="0" u="none" strike="noStrike" kern="1200" cap="none" spc="-5" normalizeH="0" baseline="0" noProof="0">
                <a:ln>
                  <a:noFill/>
                </a:ln>
                <a:solidFill>
                  <a:prstClr val="black"/>
                </a:solidFill>
                <a:effectLst/>
                <a:uLnTx/>
                <a:uFillTx/>
                <a:latin typeface="Barlow"/>
                <a:ea typeface="+mn-ea"/>
                <a:cs typeface="Barlow"/>
              </a:rPr>
              <a:t>s</a:t>
            </a:r>
            <a:r>
              <a:rPr kumimoji="0" sz="1400" b="0" i="0" u="none" strike="noStrike" kern="1200" cap="none" spc="0" normalizeH="0" baseline="0" noProof="0">
                <a:ln>
                  <a:noFill/>
                </a:ln>
                <a:solidFill>
                  <a:prstClr val="black"/>
                </a:solidFill>
                <a:effectLst/>
                <a:uLnTx/>
                <a:uFillTx/>
                <a:latin typeface="Barlow"/>
                <a:ea typeface="+mn-ea"/>
                <a:cs typeface="Barlow"/>
              </a:rPr>
              <a:t>o</a:t>
            </a:r>
            <a:r>
              <a:rPr kumimoji="0" sz="1400" b="0" i="0" u="none" strike="noStrike" kern="1200" cap="none" spc="-15" normalizeH="0" baseline="0" noProof="0">
                <a:ln>
                  <a:noFill/>
                </a:ln>
                <a:solidFill>
                  <a:prstClr val="black"/>
                </a:solidFill>
                <a:effectLst/>
                <a:uLnTx/>
                <a:uFillTx/>
                <a:latin typeface="Barlow"/>
                <a:ea typeface="+mn-ea"/>
                <a:cs typeface="Barlow"/>
              </a:rPr>
              <a:t>l</a:t>
            </a:r>
            <a:r>
              <a:rPr kumimoji="0" sz="1400" b="0" i="0" u="none" strike="noStrike" kern="1200" cap="none" spc="0" normalizeH="0" baseline="0" noProof="0">
                <a:ln>
                  <a:noFill/>
                </a:ln>
                <a:solidFill>
                  <a:prstClr val="black"/>
                </a:solidFill>
                <a:effectLst/>
                <a:uLnTx/>
                <a:uFillTx/>
                <a:latin typeface="Barlow"/>
                <a:ea typeface="+mn-ea"/>
                <a:cs typeface="Barlow"/>
              </a:rPr>
              <a:t>ida</a:t>
            </a:r>
            <a:r>
              <a:rPr kumimoji="0" sz="1400" b="0" i="0" u="none" strike="noStrike" kern="1200" cap="none" spc="-10" normalizeH="0" baseline="0" noProof="0">
                <a:ln>
                  <a:noFill/>
                </a:ln>
                <a:solidFill>
                  <a:prstClr val="black"/>
                </a:solidFill>
                <a:effectLst/>
                <a:uLnTx/>
                <a:uFillTx/>
                <a:latin typeface="Barlow"/>
                <a:ea typeface="+mn-ea"/>
                <a:cs typeface="Barlow"/>
              </a:rPr>
              <a:t>t</a:t>
            </a:r>
            <a:r>
              <a:rPr kumimoji="0" sz="1400" b="0" i="0" u="none" strike="noStrike" kern="1200" cap="none" spc="-5" normalizeH="0" baseline="0" noProof="0">
                <a:ln>
                  <a:noFill/>
                </a:ln>
                <a:solidFill>
                  <a:prstClr val="black"/>
                </a:solidFill>
                <a:effectLst/>
                <a:uLnTx/>
                <a:uFillTx/>
                <a:latin typeface="Barlow"/>
                <a:ea typeface="+mn-ea"/>
                <a:cs typeface="Barlow"/>
              </a:rPr>
              <a:t>e”  your</a:t>
            </a:r>
            <a:r>
              <a:rPr kumimoji="0" sz="1400" b="0" i="0" u="none" strike="noStrike" kern="1200" cap="none" spc="0" normalizeH="0" baseline="0" noProof="0">
                <a:ln>
                  <a:noFill/>
                </a:ln>
                <a:solidFill>
                  <a:prstClr val="black"/>
                </a:solidFill>
                <a:effectLst/>
                <a:uLnTx/>
                <a:uFillTx/>
                <a:latin typeface="Barlow"/>
                <a:ea typeface="+mn-ea"/>
                <a:cs typeface="Barlow"/>
              </a:rPr>
              <a:t> </a:t>
            </a:r>
            <a:r>
              <a:rPr kumimoji="0" sz="1400" b="0" i="0" u="none" strike="noStrike" kern="1200" cap="none" spc="-5" normalizeH="0" baseline="0" noProof="0">
                <a:ln>
                  <a:noFill/>
                </a:ln>
                <a:solidFill>
                  <a:prstClr val="black"/>
                </a:solidFill>
                <a:effectLst/>
                <a:uLnTx/>
                <a:uFillTx/>
                <a:latin typeface="Barlow"/>
                <a:ea typeface="+mn-ea"/>
                <a:cs typeface="Barlow"/>
              </a:rPr>
              <a:t>private</a:t>
            </a:r>
            <a:r>
              <a:rPr kumimoji="0" sz="1400" b="0" i="0" u="none" strike="noStrike" kern="1200" cap="none" spc="5" normalizeH="0" baseline="0" noProof="0">
                <a:ln>
                  <a:noFill/>
                </a:ln>
                <a:solidFill>
                  <a:prstClr val="black"/>
                </a:solidFill>
                <a:effectLst/>
                <a:uLnTx/>
                <a:uFillTx/>
                <a:latin typeface="Barlow"/>
                <a:ea typeface="+mn-ea"/>
                <a:cs typeface="Barlow"/>
              </a:rPr>
              <a:t> </a:t>
            </a:r>
            <a:r>
              <a:rPr kumimoji="0" sz="1400" b="0" i="0" u="none" strike="noStrike" kern="1200" cap="none" spc="-10" normalizeH="0" baseline="0" noProof="0">
                <a:ln>
                  <a:noFill/>
                </a:ln>
                <a:solidFill>
                  <a:prstClr val="black"/>
                </a:solidFill>
                <a:effectLst/>
                <a:uLnTx/>
                <a:uFillTx/>
                <a:latin typeface="Barlow"/>
                <a:ea typeface="+mn-ea"/>
                <a:cs typeface="Barlow"/>
              </a:rPr>
              <a:t>and </a:t>
            </a:r>
            <a:r>
              <a:rPr kumimoji="0" sz="1400" b="0" i="0" u="none" strike="noStrike" kern="1200" cap="none" spc="-5" normalizeH="0" baseline="0" noProof="0">
                <a:ln>
                  <a:noFill/>
                </a:ln>
                <a:solidFill>
                  <a:prstClr val="black"/>
                </a:solidFill>
                <a:effectLst/>
                <a:uLnTx/>
                <a:uFillTx/>
                <a:latin typeface="Barlow"/>
                <a:ea typeface="+mn-ea"/>
                <a:cs typeface="Barlow"/>
              </a:rPr>
              <a:t>federal</a:t>
            </a:r>
            <a:r>
              <a:rPr kumimoji="0" sz="1400" b="0" i="0" u="none" strike="noStrike" kern="1200" cap="none" spc="-10" normalizeH="0" baseline="0" noProof="0">
                <a:ln>
                  <a:noFill/>
                </a:ln>
                <a:solidFill>
                  <a:prstClr val="black"/>
                </a:solidFill>
                <a:effectLst/>
                <a:uLnTx/>
                <a:uFillTx/>
                <a:latin typeface="Barlow"/>
                <a:ea typeface="+mn-ea"/>
                <a:cs typeface="Barlow"/>
              </a:rPr>
              <a:t> student </a:t>
            </a:r>
            <a:r>
              <a:rPr kumimoji="0" sz="1400" b="0" i="0" u="none" strike="noStrike" kern="1200" cap="none" spc="-265" normalizeH="0" baseline="0" noProof="0">
                <a:ln>
                  <a:noFill/>
                </a:ln>
                <a:solidFill>
                  <a:prstClr val="black"/>
                </a:solidFill>
                <a:effectLst/>
                <a:uLnTx/>
                <a:uFillTx/>
                <a:latin typeface="Barlow"/>
                <a:ea typeface="+mn-ea"/>
                <a:cs typeface="Barlow"/>
              </a:rPr>
              <a:t> </a:t>
            </a:r>
            <a:r>
              <a:rPr kumimoji="0" sz="1400" b="0" i="0" u="none" strike="noStrike" kern="1200" cap="none" spc="-10" normalizeH="0" baseline="0" noProof="0">
                <a:ln>
                  <a:noFill/>
                </a:ln>
                <a:solidFill>
                  <a:prstClr val="black"/>
                </a:solidFill>
                <a:effectLst/>
                <a:uLnTx/>
                <a:uFillTx/>
                <a:latin typeface="Barlow"/>
                <a:ea typeface="+mn-ea"/>
                <a:cs typeface="Barlow"/>
              </a:rPr>
              <a:t>loans.</a:t>
            </a:r>
            <a:endParaRPr kumimoji="0" sz="1400" b="0" i="0" u="none" strike="noStrike" kern="1200" cap="none" spc="0" normalizeH="0" baseline="0" noProof="0">
              <a:ln>
                <a:noFill/>
              </a:ln>
              <a:solidFill>
                <a:prstClr val="black"/>
              </a:solidFill>
              <a:effectLst/>
              <a:uLnTx/>
              <a:uFillTx/>
              <a:latin typeface="Barlow"/>
              <a:ea typeface="+mn-ea"/>
              <a:cs typeface="Barlow"/>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Barlow"/>
              <a:ea typeface="+mn-ea"/>
              <a:cs typeface="Barlow"/>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100" b="0" i="0" u="none" strike="noStrike" kern="1200" cap="none" spc="0" normalizeH="0" baseline="0" noProof="0">
              <a:ln>
                <a:noFill/>
              </a:ln>
              <a:solidFill>
                <a:prstClr val="black"/>
              </a:solidFill>
              <a:effectLst/>
              <a:uLnTx/>
              <a:uFillTx/>
              <a:latin typeface="Barlow"/>
              <a:ea typeface="+mn-ea"/>
              <a:cs typeface="Barlow"/>
            </a:endParaRPr>
          </a:p>
          <a:p>
            <a:pPr marL="12700" marR="5080" lvl="0" indent="0" algn="l" defTabSz="914400" rtl="0" eaLnBrk="1" fontAlgn="auto" latinLnBrk="0" hangingPunct="1">
              <a:lnSpc>
                <a:spcPts val="1730"/>
              </a:lnSpc>
              <a:spcBef>
                <a:spcPts val="0"/>
              </a:spcBef>
              <a:spcAft>
                <a:spcPts val="0"/>
              </a:spcAft>
              <a:buClrTx/>
              <a:buSzTx/>
              <a:buFontTx/>
              <a:buNone/>
              <a:tabLst/>
              <a:defRPr/>
            </a:pPr>
            <a:r>
              <a:rPr kumimoji="0" sz="1600" b="0" i="0" u="none" strike="noStrike" kern="1200" cap="none" spc="5" normalizeH="0" baseline="0" noProof="0">
                <a:ln>
                  <a:noFill/>
                </a:ln>
                <a:solidFill>
                  <a:prstClr val="black"/>
                </a:solidFill>
                <a:effectLst/>
                <a:uLnTx/>
                <a:uFillTx/>
                <a:latin typeface="Barlow"/>
                <a:ea typeface="+mn-ea"/>
                <a:cs typeface="Barlow"/>
              </a:rPr>
              <a:t>C</a:t>
            </a:r>
            <a:r>
              <a:rPr kumimoji="0" sz="1600" b="0" i="0" u="none" strike="noStrike" kern="1200" cap="none" spc="15" normalizeH="0" baseline="0" noProof="0">
                <a:ln>
                  <a:noFill/>
                </a:ln>
                <a:solidFill>
                  <a:prstClr val="black"/>
                </a:solidFill>
                <a:effectLst/>
                <a:uLnTx/>
                <a:uFillTx/>
                <a:latin typeface="Barlow"/>
                <a:ea typeface="+mn-ea"/>
                <a:cs typeface="Barlow"/>
              </a:rPr>
              <a:t>a</a:t>
            </a:r>
            <a:r>
              <a:rPr kumimoji="0" sz="1600" b="0" i="0" u="none" strike="noStrike" kern="1200" cap="none" spc="-25" normalizeH="0" baseline="0" noProof="0">
                <a:ln>
                  <a:noFill/>
                </a:ln>
                <a:solidFill>
                  <a:prstClr val="black"/>
                </a:solidFill>
                <a:effectLst/>
                <a:uLnTx/>
                <a:uFillTx/>
                <a:latin typeface="Barlow"/>
                <a:ea typeface="+mn-ea"/>
                <a:cs typeface="Barlow"/>
              </a:rPr>
              <a:t>u</a:t>
            </a:r>
            <a:r>
              <a:rPr kumimoji="0" sz="1600" b="0" i="0" u="none" strike="noStrike" kern="1200" cap="none" spc="-10" normalizeH="0" baseline="0" noProof="0">
                <a:ln>
                  <a:noFill/>
                </a:ln>
                <a:solidFill>
                  <a:prstClr val="black"/>
                </a:solidFill>
                <a:effectLst/>
                <a:uLnTx/>
                <a:uFillTx/>
                <a:latin typeface="Barlow"/>
                <a:ea typeface="+mn-ea"/>
                <a:cs typeface="Barlow"/>
              </a:rPr>
              <a:t>t</a:t>
            </a:r>
            <a:r>
              <a:rPr kumimoji="0" sz="1600" b="0" i="0" u="none" strike="noStrike" kern="1200" cap="none" spc="-30" normalizeH="0" baseline="0" noProof="0">
                <a:ln>
                  <a:noFill/>
                </a:ln>
                <a:solidFill>
                  <a:prstClr val="black"/>
                </a:solidFill>
                <a:effectLst/>
                <a:uLnTx/>
                <a:uFillTx/>
                <a:latin typeface="Barlow"/>
                <a:ea typeface="+mn-ea"/>
                <a:cs typeface="Barlow"/>
              </a:rPr>
              <a:t>i</a:t>
            </a:r>
            <a:r>
              <a:rPr kumimoji="0" sz="1600" b="0" i="0" u="none" strike="noStrike" kern="1200" cap="none" spc="-15" normalizeH="0" baseline="0" noProof="0">
                <a:ln>
                  <a:noFill/>
                </a:ln>
                <a:solidFill>
                  <a:prstClr val="black"/>
                </a:solidFill>
                <a:effectLst/>
                <a:uLnTx/>
                <a:uFillTx/>
                <a:latin typeface="Barlow"/>
                <a:ea typeface="+mn-ea"/>
                <a:cs typeface="Barlow"/>
              </a:rPr>
              <a:t>o</a:t>
            </a:r>
            <a:r>
              <a:rPr kumimoji="0" sz="1600" b="0" i="0" u="none" strike="noStrike" kern="1200" cap="none" spc="-5" normalizeH="0" baseline="0" noProof="0">
                <a:ln>
                  <a:noFill/>
                </a:ln>
                <a:solidFill>
                  <a:prstClr val="black"/>
                </a:solidFill>
                <a:effectLst/>
                <a:uLnTx/>
                <a:uFillTx/>
                <a:latin typeface="Barlow"/>
                <a:ea typeface="+mn-ea"/>
                <a:cs typeface="Barlow"/>
              </a:rPr>
              <a:t>n</a:t>
            </a:r>
            <a:r>
              <a:rPr kumimoji="0" sz="1600" b="0" i="0" u="none" strike="noStrike" kern="1200" cap="none" spc="0" normalizeH="0" baseline="0" noProof="0">
                <a:ln>
                  <a:noFill/>
                </a:ln>
                <a:solidFill>
                  <a:prstClr val="black"/>
                </a:solidFill>
                <a:effectLst/>
                <a:uLnTx/>
                <a:uFillTx/>
                <a:latin typeface="Barlow"/>
                <a:ea typeface="+mn-ea"/>
                <a:cs typeface="Barlow"/>
              </a:rPr>
              <a:t>:</a:t>
            </a:r>
            <a:r>
              <a:rPr kumimoji="0" sz="1600" b="0" i="0" u="none" strike="noStrike" kern="1200" cap="none" spc="-100" normalizeH="0" baseline="0" noProof="0">
                <a:ln>
                  <a:noFill/>
                </a:ln>
                <a:solidFill>
                  <a:prstClr val="black"/>
                </a:solidFill>
                <a:effectLst/>
                <a:uLnTx/>
                <a:uFillTx/>
                <a:latin typeface="Barlow"/>
                <a:ea typeface="+mn-ea"/>
                <a:cs typeface="Barlow"/>
              </a:rPr>
              <a:t> </a:t>
            </a:r>
            <a:r>
              <a:rPr kumimoji="0" sz="1600" b="0" i="0" u="none" strike="noStrike" kern="1200" cap="none" spc="-10" normalizeH="0" baseline="0" noProof="0">
                <a:ln>
                  <a:noFill/>
                </a:ln>
                <a:solidFill>
                  <a:prstClr val="black"/>
                </a:solidFill>
                <a:effectLst/>
                <a:uLnTx/>
                <a:uFillTx/>
                <a:latin typeface="Barlow"/>
                <a:ea typeface="+mn-ea"/>
                <a:cs typeface="Barlow"/>
              </a:rPr>
              <a:t>D</a:t>
            </a:r>
            <a:r>
              <a:rPr kumimoji="0" sz="1600" b="0" i="0" u="none" strike="noStrike" kern="1200" cap="none" spc="0" normalizeH="0" baseline="0" noProof="0">
                <a:ln>
                  <a:noFill/>
                </a:ln>
                <a:solidFill>
                  <a:prstClr val="black"/>
                </a:solidFill>
                <a:effectLst/>
                <a:uLnTx/>
                <a:uFillTx/>
                <a:latin typeface="Barlow"/>
                <a:ea typeface="+mn-ea"/>
                <a:cs typeface="Barlow"/>
              </a:rPr>
              <a:t>o </a:t>
            </a:r>
            <a:r>
              <a:rPr kumimoji="0" sz="1600" b="0" i="0" u="none" strike="noStrike" kern="1200" cap="none" spc="-5" normalizeH="0" baseline="0" noProof="0">
                <a:ln>
                  <a:noFill/>
                </a:ln>
                <a:solidFill>
                  <a:prstClr val="black"/>
                </a:solidFill>
                <a:effectLst/>
                <a:uLnTx/>
                <a:uFillTx/>
                <a:latin typeface="Barlow"/>
                <a:ea typeface="+mn-ea"/>
                <a:cs typeface="Barlow"/>
              </a:rPr>
              <a:t>N</a:t>
            </a:r>
            <a:r>
              <a:rPr kumimoji="0" sz="1600" b="0" i="0" u="none" strike="noStrike" kern="1200" cap="none" spc="10" normalizeH="0" baseline="0" noProof="0">
                <a:ln>
                  <a:noFill/>
                </a:ln>
                <a:solidFill>
                  <a:prstClr val="black"/>
                </a:solidFill>
                <a:effectLst/>
                <a:uLnTx/>
                <a:uFillTx/>
                <a:latin typeface="Barlow"/>
                <a:ea typeface="+mn-ea"/>
                <a:cs typeface="Barlow"/>
              </a:rPr>
              <a:t>O</a:t>
            </a:r>
            <a:r>
              <a:rPr kumimoji="0" sz="1600" b="0" i="0" u="none" strike="noStrike" kern="1200" cap="none" spc="0" normalizeH="0" baseline="0" noProof="0">
                <a:ln>
                  <a:noFill/>
                </a:ln>
                <a:solidFill>
                  <a:prstClr val="black"/>
                </a:solidFill>
                <a:effectLst/>
                <a:uLnTx/>
                <a:uFillTx/>
                <a:latin typeface="Barlow"/>
                <a:ea typeface="+mn-ea"/>
                <a:cs typeface="Barlow"/>
              </a:rPr>
              <a:t>T</a:t>
            </a:r>
            <a:r>
              <a:rPr kumimoji="0" sz="1600" b="0" i="0" u="none" strike="noStrike" kern="1200" cap="none" spc="10" normalizeH="0" baseline="0" noProof="0">
                <a:ln>
                  <a:noFill/>
                </a:ln>
                <a:solidFill>
                  <a:prstClr val="black"/>
                </a:solidFill>
                <a:effectLst/>
                <a:uLnTx/>
                <a:uFillTx/>
                <a:latin typeface="Barlow"/>
                <a:ea typeface="+mn-ea"/>
                <a:cs typeface="Barlow"/>
              </a:rPr>
              <a:t> </a:t>
            </a:r>
            <a:r>
              <a:rPr kumimoji="0" sz="1600" b="0" i="0" u="none" strike="noStrike" kern="1200" cap="none" spc="0" normalizeH="0" baseline="0" noProof="0">
                <a:ln>
                  <a:noFill/>
                </a:ln>
                <a:solidFill>
                  <a:prstClr val="black"/>
                </a:solidFill>
                <a:effectLst/>
                <a:uLnTx/>
                <a:uFillTx/>
                <a:latin typeface="Barlow"/>
                <a:ea typeface="+mn-ea"/>
                <a:cs typeface="Barlow"/>
              </a:rPr>
              <a:t>g</a:t>
            </a:r>
            <a:r>
              <a:rPr kumimoji="0" sz="1600" b="0" i="0" u="none" strike="noStrike" kern="1200" cap="none" spc="5" normalizeH="0" baseline="0" noProof="0">
                <a:ln>
                  <a:noFill/>
                </a:ln>
                <a:solidFill>
                  <a:prstClr val="black"/>
                </a:solidFill>
                <a:effectLst/>
                <a:uLnTx/>
                <a:uFillTx/>
                <a:latin typeface="Barlow"/>
                <a:ea typeface="+mn-ea"/>
                <a:cs typeface="Barlow"/>
              </a:rPr>
              <a:t>e</a:t>
            </a:r>
            <a:r>
              <a:rPr kumimoji="0" sz="1600" b="0" i="0" u="none" strike="noStrike" kern="1200" cap="none" spc="0" normalizeH="0" baseline="0" noProof="0">
                <a:ln>
                  <a:noFill/>
                </a:ln>
                <a:solidFill>
                  <a:prstClr val="black"/>
                </a:solidFill>
                <a:effectLst/>
                <a:uLnTx/>
                <a:uFillTx/>
                <a:latin typeface="Barlow"/>
                <a:ea typeface="+mn-ea"/>
                <a:cs typeface="Barlow"/>
              </a:rPr>
              <a:t>t</a:t>
            </a:r>
            <a:r>
              <a:rPr kumimoji="0" sz="1600" b="0" i="0" u="none" strike="noStrike" kern="1200" cap="none" spc="-20" normalizeH="0" baseline="0" noProof="0">
                <a:ln>
                  <a:noFill/>
                </a:ln>
                <a:solidFill>
                  <a:prstClr val="black"/>
                </a:solidFill>
                <a:effectLst/>
                <a:uLnTx/>
                <a:uFillTx/>
                <a:latin typeface="Barlow"/>
                <a:ea typeface="+mn-ea"/>
                <a:cs typeface="Barlow"/>
              </a:rPr>
              <a:t> </a:t>
            </a:r>
            <a:r>
              <a:rPr kumimoji="0" sz="1600" b="0" i="0" u="none" strike="noStrike" kern="1200" cap="none" spc="0" normalizeH="0" baseline="0" noProof="0">
                <a:ln>
                  <a:noFill/>
                </a:ln>
                <a:solidFill>
                  <a:prstClr val="black"/>
                </a:solidFill>
                <a:effectLst/>
                <a:uLnTx/>
                <a:uFillTx/>
                <a:latin typeface="Barlow"/>
                <a:ea typeface="+mn-ea"/>
                <a:cs typeface="Barlow"/>
              </a:rPr>
              <a:t>a</a:t>
            </a:r>
            <a:r>
              <a:rPr kumimoji="0" sz="1600" b="0" i="0" u="none" strike="noStrike" kern="1200" cap="none" spc="-15" normalizeH="0" baseline="0" noProof="0">
                <a:ln>
                  <a:noFill/>
                </a:ln>
                <a:solidFill>
                  <a:prstClr val="black"/>
                </a:solidFill>
                <a:effectLst/>
                <a:uLnTx/>
                <a:uFillTx/>
                <a:latin typeface="Barlow"/>
                <a:ea typeface="+mn-ea"/>
                <a:cs typeface="Barlow"/>
              </a:rPr>
              <a:t> </a:t>
            </a:r>
            <a:r>
              <a:rPr kumimoji="0" sz="1600" b="0" i="0" u="none" strike="noStrike" kern="1200" cap="none" spc="0" normalizeH="0" baseline="0" noProof="0">
                <a:ln>
                  <a:noFill/>
                </a:ln>
                <a:solidFill>
                  <a:prstClr val="black"/>
                </a:solidFill>
                <a:effectLst/>
                <a:uLnTx/>
                <a:uFillTx/>
                <a:latin typeface="Barlow"/>
                <a:ea typeface="+mn-ea"/>
                <a:cs typeface="Barlow"/>
              </a:rPr>
              <a:t>p</a:t>
            </a:r>
            <a:r>
              <a:rPr kumimoji="0" sz="1600" b="0" i="0" u="none" strike="noStrike" kern="1200" cap="none" spc="-10" normalizeH="0" baseline="0" noProof="0">
                <a:ln>
                  <a:noFill/>
                </a:ln>
                <a:solidFill>
                  <a:prstClr val="black"/>
                </a:solidFill>
                <a:effectLst/>
                <a:uLnTx/>
                <a:uFillTx/>
                <a:latin typeface="Barlow"/>
                <a:ea typeface="+mn-ea"/>
                <a:cs typeface="Barlow"/>
              </a:rPr>
              <a:t>r</a:t>
            </a:r>
            <a:r>
              <a:rPr kumimoji="0" sz="1600" b="0" i="0" u="none" strike="noStrike" kern="1200" cap="none" spc="-5" normalizeH="0" baseline="0" noProof="0">
                <a:ln>
                  <a:noFill/>
                </a:ln>
                <a:solidFill>
                  <a:prstClr val="black"/>
                </a:solidFill>
                <a:effectLst/>
                <a:uLnTx/>
                <a:uFillTx/>
                <a:latin typeface="Barlow"/>
                <a:ea typeface="+mn-ea"/>
                <a:cs typeface="Barlow"/>
              </a:rPr>
              <a:t>i</a:t>
            </a:r>
            <a:r>
              <a:rPr kumimoji="0" sz="1600" b="0" i="0" u="none" strike="noStrike" kern="1200" cap="none" spc="0" normalizeH="0" baseline="0" noProof="0">
                <a:ln>
                  <a:noFill/>
                </a:ln>
                <a:solidFill>
                  <a:prstClr val="black"/>
                </a:solidFill>
                <a:effectLst/>
                <a:uLnTx/>
                <a:uFillTx/>
                <a:latin typeface="Barlow"/>
                <a:ea typeface="+mn-ea"/>
                <a:cs typeface="Barlow"/>
              </a:rPr>
              <a:t>v</a:t>
            </a:r>
            <a:r>
              <a:rPr kumimoji="0" sz="1600" b="0" i="0" u="none" strike="noStrike" kern="1200" cap="none" spc="-10" normalizeH="0" baseline="0" noProof="0">
                <a:ln>
                  <a:noFill/>
                </a:ln>
                <a:solidFill>
                  <a:prstClr val="black"/>
                </a:solidFill>
                <a:effectLst/>
                <a:uLnTx/>
                <a:uFillTx/>
                <a:latin typeface="Barlow"/>
                <a:ea typeface="+mn-ea"/>
                <a:cs typeface="Barlow"/>
              </a:rPr>
              <a:t>ate  </a:t>
            </a:r>
            <a:r>
              <a:rPr kumimoji="0" sz="1600" b="0" i="0" u="none" strike="noStrike" kern="1200" cap="none" spc="0" normalizeH="0" baseline="0" noProof="0">
                <a:ln>
                  <a:noFill/>
                </a:ln>
                <a:solidFill>
                  <a:prstClr val="black"/>
                </a:solidFill>
                <a:effectLst/>
                <a:uLnTx/>
                <a:uFillTx/>
                <a:latin typeface="Barlow"/>
                <a:ea typeface="+mn-ea"/>
                <a:cs typeface="Barlow"/>
              </a:rPr>
              <a:t>loan </a:t>
            </a:r>
            <a:r>
              <a:rPr kumimoji="0" sz="1600" b="0" i="0" u="none" strike="noStrike" kern="1200" cap="none" spc="-5" normalizeH="0" baseline="0" noProof="0">
                <a:ln>
                  <a:noFill/>
                </a:ln>
                <a:solidFill>
                  <a:prstClr val="black"/>
                </a:solidFill>
                <a:effectLst/>
                <a:uLnTx/>
                <a:uFillTx/>
                <a:latin typeface="Barlow"/>
                <a:ea typeface="+mn-ea"/>
                <a:cs typeface="Barlow"/>
              </a:rPr>
              <a:t>to </a:t>
            </a:r>
            <a:r>
              <a:rPr kumimoji="0" sz="1600" b="0" i="0" u="none" strike="noStrike" kern="1200" cap="none" spc="0" normalizeH="0" baseline="0" noProof="0">
                <a:ln>
                  <a:noFill/>
                </a:ln>
                <a:solidFill>
                  <a:prstClr val="black"/>
                </a:solidFill>
                <a:effectLst/>
                <a:uLnTx/>
                <a:uFillTx/>
                <a:latin typeface="Barlow"/>
                <a:ea typeface="+mn-ea"/>
                <a:cs typeface="Barlow"/>
              </a:rPr>
              <a:t>pay </a:t>
            </a:r>
            <a:r>
              <a:rPr kumimoji="0" sz="1600" b="0" i="0" u="none" strike="noStrike" kern="1200" cap="none" spc="5" normalizeH="0" baseline="0" noProof="0">
                <a:ln>
                  <a:noFill/>
                </a:ln>
                <a:solidFill>
                  <a:prstClr val="black"/>
                </a:solidFill>
                <a:effectLst/>
                <a:uLnTx/>
                <a:uFillTx/>
                <a:latin typeface="Barlow"/>
                <a:ea typeface="+mn-ea"/>
                <a:cs typeface="Barlow"/>
              </a:rPr>
              <a:t>off</a:t>
            </a:r>
            <a:r>
              <a:rPr kumimoji="0" sz="1600" b="0" i="0" u="none" strike="noStrike" kern="1200" cap="none" spc="10" normalizeH="0" baseline="0" noProof="0">
                <a:ln>
                  <a:noFill/>
                </a:ln>
                <a:solidFill>
                  <a:prstClr val="black"/>
                </a:solidFill>
                <a:effectLst/>
                <a:uLnTx/>
                <a:uFillTx/>
                <a:latin typeface="Barlow"/>
                <a:ea typeface="+mn-ea"/>
                <a:cs typeface="Barlow"/>
              </a:rPr>
              <a:t> </a:t>
            </a:r>
            <a:r>
              <a:rPr kumimoji="0" sz="1600" b="0" i="0" u="none" strike="noStrike" kern="1200" cap="none" spc="5" normalizeH="0" baseline="0" noProof="0">
                <a:ln>
                  <a:noFill/>
                </a:ln>
                <a:solidFill>
                  <a:prstClr val="black"/>
                </a:solidFill>
                <a:effectLst/>
                <a:uLnTx/>
                <a:uFillTx/>
                <a:latin typeface="Barlow"/>
                <a:ea typeface="+mn-ea"/>
                <a:cs typeface="Barlow"/>
              </a:rPr>
              <a:t>your </a:t>
            </a:r>
            <a:r>
              <a:rPr kumimoji="0" sz="1600" b="0" i="0" u="none" strike="noStrike" kern="1200" cap="none" spc="0" normalizeH="0" baseline="0" noProof="0">
                <a:ln>
                  <a:noFill/>
                </a:ln>
                <a:solidFill>
                  <a:prstClr val="black"/>
                </a:solidFill>
                <a:effectLst/>
                <a:uLnTx/>
                <a:uFillTx/>
                <a:latin typeface="Barlow"/>
                <a:ea typeface="+mn-ea"/>
                <a:cs typeface="Barlow"/>
              </a:rPr>
              <a:t>federal </a:t>
            </a:r>
            <a:r>
              <a:rPr kumimoji="0" sz="1600" b="0" i="0" u="none" strike="noStrike" kern="1200" cap="none" spc="5" normalizeH="0" baseline="0" noProof="0">
                <a:ln>
                  <a:noFill/>
                </a:ln>
                <a:solidFill>
                  <a:prstClr val="black"/>
                </a:solidFill>
                <a:effectLst/>
                <a:uLnTx/>
                <a:uFillTx/>
                <a:latin typeface="Barlow"/>
                <a:ea typeface="+mn-ea"/>
                <a:cs typeface="Barlow"/>
              </a:rPr>
              <a:t> </a:t>
            </a:r>
            <a:r>
              <a:rPr kumimoji="0" sz="1600" b="0" i="0" u="none" strike="noStrike" kern="1200" cap="none" spc="0" normalizeH="0" baseline="0" noProof="0">
                <a:ln>
                  <a:noFill/>
                </a:ln>
                <a:solidFill>
                  <a:prstClr val="black"/>
                </a:solidFill>
                <a:effectLst/>
                <a:uLnTx/>
                <a:uFillTx/>
                <a:latin typeface="Barlow"/>
                <a:ea typeface="+mn-ea"/>
                <a:cs typeface="Barlow"/>
              </a:rPr>
              <a:t>student loans without getting </a:t>
            </a:r>
            <a:r>
              <a:rPr kumimoji="0" sz="1600" b="0" i="0" u="none" strike="noStrike" kern="1200" cap="none" spc="5" normalizeH="0" baseline="0" noProof="0">
                <a:ln>
                  <a:noFill/>
                </a:ln>
                <a:solidFill>
                  <a:prstClr val="black"/>
                </a:solidFill>
                <a:effectLst/>
                <a:uLnTx/>
                <a:uFillTx/>
                <a:latin typeface="Barlow"/>
                <a:ea typeface="+mn-ea"/>
                <a:cs typeface="Barlow"/>
              </a:rPr>
              <a:t> </a:t>
            </a:r>
            <a:r>
              <a:rPr kumimoji="0" sz="1600" b="0" i="0" u="none" strike="noStrike" kern="1200" cap="none" spc="0" normalizeH="0" baseline="0" noProof="0">
                <a:ln>
                  <a:noFill/>
                </a:ln>
                <a:solidFill>
                  <a:prstClr val="black"/>
                </a:solidFill>
                <a:effectLst/>
                <a:uLnTx/>
                <a:uFillTx/>
                <a:latin typeface="Barlow"/>
                <a:ea typeface="+mn-ea"/>
                <a:cs typeface="Barlow"/>
              </a:rPr>
              <a:t>unbiased advice. Federal </a:t>
            </a:r>
            <a:r>
              <a:rPr kumimoji="0" sz="1600" b="0" i="0" u="none" strike="noStrike" kern="1200" cap="none" spc="5" normalizeH="0" baseline="0" noProof="0">
                <a:ln>
                  <a:noFill/>
                </a:ln>
                <a:solidFill>
                  <a:prstClr val="black"/>
                </a:solidFill>
                <a:effectLst/>
                <a:uLnTx/>
                <a:uFillTx/>
                <a:latin typeface="Barlow"/>
                <a:ea typeface="+mn-ea"/>
                <a:cs typeface="Barlow"/>
              </a:rPr>
              <a:t> </a:t>
            </a:r>
            <a:r>
              <a:rPr kumimoji="0" sz="1600" b="0" i="0" u="none" strike="noStrike" kern="1200" cap="none" spc="0" normalizeH="0" baseline="0" noProof="0">
                <a:ln>
                  <a:noFill/>
                </a:ln>
                <a:solidFill>
                  <a:prstClr val="black"/>
                </a:solidFill>
                <a:effectLst/>
                <a:uLnTx/>
                <a:uFillTx/>
                <a:latin typeface="Barlow"/>
                <a:ea typeface="+mn-ea"/>
                <a:cs typeface="Barlow"/>
              </a:rPr>
              <a:t>student</a:t>
            </a:r>
            <a:r>
              <a:rPr kumimoji="0" sz="1600" b="0" i="0" u="none" strike="noStrike" kern="1200" cap="none" spc="-20" normalizeH="0" baseline="0" noProof="0">
                <a:ln>
                  <a:noFill/>
                </a:ln>
                <a:solidFill>
                  <a:prstClr val="black"/>
                </a:solidFill>
                <a:effectLst/>
                <a:uLnTx/>
                <a:uFillTx/>
                <a:latin typeface="Barlow"/>
                <a:ea typeface="+mn-ea"/>
                <a:cs typeface="Barlow"/>
              </a:rPr>
              <a:t> </a:t>
            </a:r>
            <a:r>
              <a:rPr kumimoji="0" sz="1600" b="0" i="0" u="none" strike="noStrike" kern="1200" cap="none" spc="0" normalizeH="0" baseline="0" noProof="0">
                <a:ln>
                  <a:noFill/>
                </a:ln>
                <a:solidFill>
                  <a:prstClr val="black"/>
                </a:solidFill>
                <a:effectLst/>
                <a:uLnTx/>
                <a:uFillTx/>
                <a:latin typeface="Barlow"/>
                <a:ea typeface="+mn-ea"/>
                <a:cs typeface="Barlow"/>
              </a:rPr>
              <a:t>loans</a:t>
            </a:r>
            <a:r>
              <a:rPr kumimoji="0" sz="1600" b="0" i="0" u="none" strike="noStrike" kern="1200" cap="none" spc="-35" normalizeH="0" baseline="0" noProof="0">
                <a:ln>
                  <a:noFill/>
                </a:ln>
                <a:solidFill>
                  <a:prstClr val="black"/>
                </a:solidFill>
                <a:effectLst/>
                <a:uLnTx/>
                <a:uFillTx/>
                <a:latin typeface="Barlow"/>
                <a:ea typeface="+mn-ea"/>
                <a:cs typeface="Barlow"/>
              </a:rPr>
              <a:t> </a:t>
            </a:r>
            <a:r>
              <a:rPr kumimoji="0" sz="1600" b="0" i="0" u="none" strike="noStrike" kern="1200" cap="none" spc="0" normalizeH="0" baseline="0" noProof="0">
                <a:ln>
                  <a:noFill/>
                </a:ln>
                <a:solidFill>
                  <a:prstClr val="black"/>
                </a:solidFill>
                <a:effectLst/>
                <a:uLnTx/>
                <a:uFillTx/>
                <a:latin typeface="Barlow"/>
                <a:ea typeface="+mn-ea"/>
                <a:cs typeface="Barlow"/>
              </a:rPr>
              <a:t>have</a:t>
            </a:r>
            <a:r>
              <a:rPr kumimoji="0" sz="1600" b="0" i="0" u="none" strike="noStrike" kern="1200" cap="none" spc="-50" normalizeH="0" baseline="0" noProof="0">
                <a:ln>
                  <a:noFill/>
                </a:ln>
                <a:solidFill>
                  <a:prstClr val="black"/>
                </a:solidFill>
                <a:effectLst/>
                <a:uLnTx/>
                <a:uFillTx/>
                <a:latin typeface="Barlow"/>
                <a:ea typeface="+mn-ea"/>
                <a:cs typeface="Barlow"/>
              </a:rPr>
              <a:t> </a:t>
            </a:r>
            <a:r>
              <a:rPr kumimoji="0" sz="1600" b="0" i="0" u="none" strike="noStrike" kern="1200" cap="none" spc="0" normalizeH="0" baseline="0" noProof="0">
                <a:ln>
                  <a:noFill/>
                </a:ln>
                <a:solidFill>
                  <a:prstClr val="black"/>
                </a:solidFill>
                <a:effectLst/>
                <a:uLnTx/>
                <a:uFillTx/>
                <a:latin typeface="Barlow"/>
                <a:ea typeface="+mn-ea"/>
                <a:cs typeface="Barlow"/>
              </a:rPr>
              <a:t>repayment </a:t>
            </a:r>
            <a:r>
              <a:rPr kumimoji="0" sz="1600" b="0" i="0" u="none" strike="noStrike" kern="1200" cap="none" spc="-305" normalizeH="0" baseline="0" noProof="0">
                <a:ln>
                  <a:noFill/>
                </a:ln>
                <a:solidFill>
                  <a:prstClr val="black"/>
                </a:solidFill>
                <a:effectLst/>
                <a:uLnTx/>
                <a:uFillTx/>
                <a:latin typeface="Barlow"/>
                <a:ea typeface="+mn-ea"/>
                <a:cs typeface="Barlow"/>
              </a:rPr>
              <a:t> </a:t>
            </a:r>
            <a:r>
              <a:rPr kumimoji="0" sz="1600" b="0" i="0" u="none" strike="noStrike" kern="1200" cap="none" spc="-5" normalizeH="0" baseline="0" noProof="0">
                <a:ln>
                  <a:noFill/>
                </a:ln>
                <a:solidFill>
                  <a:prstClr val="black"/>
                </a:solidFill>
                <a:effectLst/>
                <a:uLnTx/>
                <a:uFillTx/>
                <a:latin typeface="Barlow"/>
                <a:ea typeface="+mn-ea"/>
                <a:cs typeface="Barlow"/>
              </a:rPr>
              <a:t>and </a:t>
            </a:r>
            <a:r>
              <a:rPr kumimoji="0" sz="1600" b="0" i="0" u="none" strike="noStrike" kern="1200" cap="none" spc="0" normalizeH="0" baseline="0" noProof="0">
                <a:ln>
                  <a:noFill/>
                </a:ln>
                <a:solidFill>
                  <a:prstClr val="black"/>
                </a:solidFill>
                <a:effectLst/>
                <a:uLnTx/>
                <a:uFillTx/>
                <a:latin typeface="Barlow"/>
                <a:ea typeface="+mn-ea"/>
                <a:cs typeface="Barlow"/>
              </a:rPr>
              <a:t>forgiveness options </a:t>
            </a:r>
            <a:r>
              <a:rPr kumimoji="0" sz="1600" b="0" i="0" u="none" strike="noStrike" kern="1200" cap="none" spc="-5" normalizeH="0" baseline="0" noProof="0">
                <a:ln>
                  <a:noFill/>
                </a:ln>
                <a:solidFill>
                  <a:prstClr val="black"/>
                </a:solidFill>
                <a:effectLst/>
                <a:uLnTx/>
                <a:uFillTx/>
                <a:latin typeface="Barlow"/>
                <a:ea typeface="+mn-ea"/>
                <a:cs typeface="Barlow"/>
              </a:rPr>
              <a:t>that </a:t>
            </a:r>
            <a:r>
              <a:rPr kumimoji="0" sz="1600" b="0" i="0" u="none" strike="noStrike" kern="1200" cap="none" spc="0" normalizeH="0" baseline="0" noProof="0">
                <a:ln>
                  <a:noFill/>
                </a:ln>
                <a:solidFill>
                  <a:prstClr val="black"/>
                </a:solidFill>
                <a:effectLst/>
                <a:uLnTx/>
                <a:uFillTx/>
                <a:latin typeface="Barlow"/>
                <a:ea typeface="+mn-ea"/>
                <a:cs typeface="Barlow"/>
              </a:rPr>
              <a:t> </a:t>
            </a:r>
            <a:r>
              <a:rPr kumimoji="0" sz="1600" b="0" i="0" u="none" strike="noStrike" kern="1200" cap="none" spc="-5" normalizeH="0" baseline="0" noProof="0">
                <a:ln>
                  <a:noFill/>
                </a:ln>
                <a:solidFill>
                  <a:prstClr val="black"/>
                </a:solidFill>
                <a:effectLst/>
                <a:uLnTx/>
                <a:uFillTx/>
                <a:latin typeface="Barlow"/>
                <a:ea typeface="+mn-ea"/>
                <a:cs typeface="Barlow"/>
              </a:rPr>
              <a:t>private</a:t>
            </a:r>
            <a:r>
              <a:rPr kumimoji="0" sz="1600" b="0" i="0" u="none" strike="noStrike" kern="1200" cap="none" spc="15" normalizeH="0" baseline="0" noProof="0">
                <a:ln>
                  <a:noFill/>
                </a:ln>
                <a:solidFill>
                  <a:prstClr val="black"/>
                </a:solidFill>
                <a:effectLst/>
                <a:uLnTx/>
                <a:uFillTx/>
                <a:latin typeface="Barlow"/>
                <a:ea typeface="+mn-ea"/>
                <a:cs typeface="Barlow"/>
              </a:rPr>
              <a:t> </a:t>
            </a:r>
            <a:r>
              <a:rPr kumimoji="0" sz="1600" b="0" i="0" u="none" strike="noStrike" kern="1200" cap="none" spc="0" normalizeH="0" baseline="0" noProof="0">
                <a:ln>
                  <a:noFill/>
                </a:ln>
                <a:solidFill>
                  <a:prstClr val="black"/>
                </a:solidFill>
                <a:effectLst/>
                <a:uLnTx/>
                <a:uFillTx/>
                <a:latin typeface="Barlow"/>
                <a:ea typeface="+mn-ea"/>
                <a:cs typeface="Barlow"/>
              </a:rPr>
              <a:t>loans</a:t>
            </a:r>
            <a:r>
              <a:rPr kumimoji="0" sz="1600" b="0" i="0" u="none" strike="noStrike" kern="1200" cap="none" spc="-20" normalizeH="0" baseline="0" noProof="0">
                <a:ln>
                  <a:noFill/>
                </a:ln>
                <a:solidFill>
                  <a:prstClr val="black"/>
                </a:solidFill>
                <a:effectLst/>
                <a:uLnTx/>
                <a:uFillTx/>
                <a:latin typeface="Barlow"/>
                <a:ea typeface="+mn-ea"/>
                <a:cs typeface="Barlow"/>
              </a:rPr>
              <a:t> </a:t>
            </a:r>
            <a:r>
              <a:rPr kumimoji="0" sz="1600" b="0" i="0" u="none" strike="noStrike" kern="1200" cap="none" spc="5" normalizeH="0" baseline="0" noProof="0">
                <a:ln>
                  <a:noFill/>
                </a:ln>
                <a:solidFill>
                  <a:prstClr val="black"/>
                </a:solidFill>
                <a:effectLst/>
                <a:uLnTx/>
                <a:uFillTx/>
                <a:latin typeface="Barlow"/>
                <a:ea typeface="+mn-ea"/>
                <a:cs typeface="Barlow"/>
              </a:rPr>
              <a:t>do</a:t>
            </a:r>
            <a:r>
              <a:rPr kumimoji="0" sz="1600" b="0" i="0" u="none" strike="noStrike" kern="1200" cap="none" spc="-30" normalizeH="0" baseline="0" noProof="0">
                <a:ln>
                  <a:noFill/>
                </a:ln>
                <a:solidFill>
                  <a:prstClr val="black"/>
                </a:solidFill>
                <a:effectLst/>
                <a:uLnTx/>
                <a:uFillTx/>
                <a:latin typeface="Barlow"/>
                <a:ea typeface="+mn-ea"/>
                <a:cs typeface="Barlow"/>
              </a:rPr>
              <a:t> </a:t>
            </a:r>
            <a:r>
              <a:rPr kumimoji="0" sz="1600" b="0" i="0" u="none" strike="noStrike" kern="1200" cap="none" spc="5" normalizeH="0" baseline="0" noProof="0">
                <a:ln>
                  <a:noFill/>
                </a:ln>
                <a:solidFill>
                  <a:prstClr val="black"/>
                </a:solidFill>
                <a:effectLst/>
                <a:uLnTx/>
                <a:uFillTx/>
                <a:latin typeface="Barlow"/>
                <a:ea typeface="+mn-ea"/>
                <a:cs typeface="Barlow"/>
              </a:rPr>
              <a:t>not</a:t>
            </a:r>
            <a:r>
              <a:rPr kumimoji="0" sz="1600" b="0" i="0" u="none" strike="noStrike" kern="1200" cap="none" spc="0" normalizeH="0" baseline="0" noProof="0">
                <a:ln>
                  <a:noFill/>
                </a:ln>
                <a:solidFill>
                  <a:prstClr val="black"/>
                </a:solidFill>
                <a:effectLst/>
                <a:uLnTx/>
                <a:uFillTx/>
                <a:latin typeface="Barlow"/>
                <a:ea typeface="+mn-ea"/>
                <a:cs typeface="Barlow"/>
              </a:rPr>
              <a:t> have.</a:t>
            </a:r>
          </a:p>
        </p:txBody>
      </p:sp>
      <p:sp>
        <p:nvSpPr>
          <p:cNvPr id="12" name="object 12"/>
          <p:cNvSpPr txBox="1"/>
          <p:nvPr/>
        </p:nvSpPr>
        <p:spPr>
          <a:xfrm>
            <a:off x="8471916" y="6408266"/>
            <a:ext cx="237490" cy="193675"/>
          </a:xfrm>
          <a:prstGeom prst="rect">
            <a:avLst/>
          </a:prstGeom>
        </p:spPr>
        <p:txBody>
          <a:bodyPr vert="horz" wrap="square" lIns="0" tIns="12700" rIns="0" bIns="0" rtlCol="0">
            <a:spAutoFit/>
          </a:bodyPr>
          <a:lstStyle/>
          <a:p>
            <a:pPr marL="38100" marR="0" lvl="0" indent="0" algn="l" defTabSz="914400" rtl="0" eaLnBrk="1" fontAlgn="auto" latinLnBrk="0" hangingPunct="1">
              <a:lnSpc>
                <a:spcPct val="100000"/>
              </a:lnSpc>
              <a:spcBef>
                <a:spcPts val="100"/>
              </a:spcBef>
              <a:spcAft>
                <a:spcPts val="0"/>
              </a:spcAft>
              <a:buClrTx/>
              <a:buSzTx/>
              <a:buFontTx/>
              <a:buNone/>
              <a:tabLst/>
              <a:defRPr/>
            </a:pPr>
            <a:fld id="{81D60167-4931-47E6-BA6A-407CBD079E47}" type="slidenum">
              <a:rPr kumimoji="0" sz="1100" b="0" i="0" u="none" strike="noStrike" kern="1200" cap="none" spc="0" normalizeH="0" baseline="0" noProof="0" dirty="0">
                <a:ln>
                  <a:noFill/>
                </a:ln>
                <a:solidFill>
                  <a:srgbClr val="414042"/>
                </a:solidFill>
                <a:effectLst/>
                <a:uLnTx/>
                <a:uFillTx/>
                <a:latin typeface="Barlow"/>
                <a:ea typeface="+mn-ea"/>
                <a:cs typeface="Barlow"/>
              </a:rPr>
              <a:pPr marL="38100" marR="0" lvl="0" indent="0" algn="l" defTabSz="914400" rtl="0" eaLnBrk="1" fontAlgn="auto" latinLnBrk="0" hangingPunct="1">
                <a:lnSpc>
                  <a:spcPct val="100000"/>
                </a:lnSpc>
                <a:spcBef>
                  <a:spcPts val="100"/>
                </a:spcBef>
                <a:spcAft>
                  <a:spcPts val="0"/>
                </a:spcAft>
                <a:buClrTx/>
                <a:buSzTx/>
                <a:buFontTx/>
                <a:buNone/>
                <a:tabLst/>
                <a:defRPr/>
              </a:pPr>
              <a:t>48</a:t>
            </a:fld>
            <a:endParaRPr kumimoji="0" sz="1100" b="0" i="0" u="none" strike="noStrike" kern="1200" cap="none" spc="0" normalizeH="0" baseline="0" noProof="0">
              <a:ln>
                <a:noFill/>
              </a:ln>
              <a:solidFill>
                <a:prstClr val="black"/>
              </a:solidFill>
              <a:effectLst/>
              <a:uLnTx/>
              <a:uFillTx/>
              <a:latin typeface="Barlow"/>
              <a:ea typeface="+mn-ea"/>
              <a:cs typeface="Barlow"/>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99E987B-AF24-405F-8C50-87F1B85D07E8}"/>
              </a:ext>
            </a:extLst>
          </p:cNvPr>
          <p:cNvSpPr>
            <a:spLocks noGrp="1"/>
          </p:cNvSpPr>
          <p:nvPr>
            <p:ph type="title"/>
          </p:nvPr>
        </p:nvSpPr>
        <p:spPr>
          <a:xfrm>
            <a:off x="609600" y="228600"/>
            <a:ext cx="5105400" cy="1222861"/>
          </a:xfrm>
        </p:spPr>
        <p:txBody>
          <a:bodyPr>
            <a:normAutofit/>
          </a:bodyPr>
          <a:lstStyle/>
          <a:p>
            <a:r>
              <a:rPr lang="en-US" sz="3000"/>
              <a:t>Can I get a sense of my repayment options?</a:t>
            </a:r>
          </a:p>
        </p:txBody>
      </p:sp>
      <p:sp>
        <p:nvSpPr>
          <p:cNvPr id="4" name="Slide Number Placeholder 3">
            <a:extLst>
              <a:ext uri="{FF2B5EF4-FFF2-40B4-BE49-F238E27FC236}">
                <a16:creationId xmlns:a16="http://schemas.microsoft.com/office/drawing/2014/main" id="{D63D5A08-A9FD-4C6E-8F6D-139943796820}"/>
              </a:ext>
            </a:extLst>
          </p:cNvPr>
          <p:cNvSpPr>
            <a:spLocks noGrp="1"/>
          </p:cNvSpPr>
          <p:nvPr>
            <p:ph type="sldNum" sz="quarter" idx="12"/>
          </p:nvPr>
        </p:nvSpPr>
        <p:spPr/>
        <p:txBody>
          <a:bodyPr/>
          <a:lstStyle/>
          <a:p>
            <a:pPr>
              <a:defRPr/>
            </a:pPr>
            <a:r>
              <a:rPr lang="en-US"/>
              <a:t>44</a:t>
            </a:r>
          </a:p>
        </p:txBody>
      </p:sp>
      <p:sp>
        <p:nvSpPr>
          <p:cNvPr id="6" name="Content Placeholder 5">
            <a:extLst>
              <a:ext uri="{FF2B5EF4-FFF2-40B4-BE49-F238E27FC236}">
                <a16:creationId xmlns:a16="http://schemas.microsoft.com/office/drawing/2014/main" id="{3D2A7EC4-AFDA-46EC-B6F6-1FE7518F4FB6}"/>
              </a:ext>
            </a:extLst>
          </p:cNvPr>
          <p:cNvSpPr>
            <a:spLocks noGrp="1"/>
          </p:cNvSpPr>
          <p:nvPr>
            <p:ph idx="1"/>
          </p:nvPr>
        </p:nvSpPr>
        <p:spPr>
          <a:xfrm>
            <a:off x="533400" y="1519237"/>
            <a:ext cx="6812280" cy="4500563"/>
          </a:xfrm>
        </p:spPr>
        <p:txBody>
          <a:bodyPr/>
          <a:lstStyle/>
          <a:p>
            <a:pPr>
              <a:lnSpc>
                <a:spcPct val="100000"/>
              </a:lnSpc>
              <a:spcBef>
                <a:spcPts val="600"/>
              </a:spcBef>
            </a:pPr>
            <a:r>
              <a:rPr lang="en-US" sz="2000"/>
              <a:t>Visit studentaid.gov/loan-simulator.</a:t>
            </a:r>
          </a:p>
          <a:p>
            <a:pPr>
              <a:lnSpc>
                <a:spcPct val="100000"/>
              </a:lnSpc>
              <a:spcBef>
                <a:spcPts val="600"/>
              </a:spcBef>
            </a:pPr>
            <a:r>
              <a:rPr lang="en-US" sz="2000"/>
              <a:t>Allows the borrower to see their repayment options. </a:t>
            </a:r>
            <a:endParaRPr lang="en-US"/>
          </a:p>
        </p:txBody>
      </p:sp>
      <p:pic>
        <p:nvPicPr>
          <p:cNvPr id="9" name="Picture 8">
            <a:extLst>
              <a:ext uri="{FF2B5EF4-FFF2-40B4-BE49-F238E27FC236}">
                <a16:creationId xmlns:a16="http://schemas.microsoft.com/office/drawing/2014/main" id="{94777369-7E5E-4C0B-8022-1764A87A26EC}"/>
              </a:ext>
            </a:extLst>
          </p:cNvPr>
          <p:cNvPicPr>
            <a:picLocks noChangeAspect="1"/>
          </p:cNvPicPr>
          <p:nvPr/>
        </p:nvPicPr>
        <p:blipFill>
          <a:blip r:embed="rId3"/>
          <a:stretch>
            <a:fillRect/>
          </a:stretch>
        </p:blipFill>
        <p:spPr>
          <a:xfrm>
            <a:off x="1195350" y="2600607"/>
            <a:ext cx="3626103" cy="3327753"/>
          </a:xfrm>
          <a:prstGeom prst="rect">
            <a:avLst/>
          </a:prstGeom>
          <a:ln>
            <a:noFill/>
          </a:ln>
          <a:effectLst>
            <a:outerShdw blurRad="190500" algn="tl" rotWithShape="0">
              <a:srgbClr val="000000">
                <a:alpha val="70000"/>
              </a:srgbClr>
            </a:outerShdw>
          </a:effectLst>
        </p:spPr>
      </p:pic>
      <p:grpSp>
        <p:nvGrpSpPr>
          <p:cNvPr id="7" name="Group 6">
            <a:extLst>
              <a:ext uri="{FF2B5EF4-FFF2-40B4-BE49-F238E27FC236}">
                <a16:creationId xmlns:a16="http://schemas.microsoft.com/office/drawing/2014/main" id="{C7D2D4FB-145B-4269-BB5A-0183729FD5E5}"/>
              </a:ext>
            </a:extLst>
          </p:cNvPr>
          <p:cNvGrpSpPr/>
          <p:nvPr/>
        </p:nvGrpSpPr>
        <p:grpSpPr>
          <a:xfrm>
            <a:off x="6583680" y="79528"/>
            <a:ext cx="1676400" cy="6303101"/>
            <a:chOff x="5486400" y="-76200"/>
            <a:chExt cx="1815465" cy="6662738"/>
          </a:xfrm>
        </p:grpSpPr>
        <p:pic>
          <p:nvPicPr>
            <p:cNvPr id="8" name="Picture 7">
              <a:extLst>
                <a:ext uri="{FF2B5EF4-FFF2-40B4-BE49-F238E27FC236}">
                  <a16:creationId xmlns:a16="http://schemas.microsoft.com/office/drawing/2014/main" id="{AFEF85FB-D854-43C0-BDA0-D9F1C3558D7D}"/>
                </a:ext>
              </a:extLst>
            </p:cNvPr>
            <p:cNvPicPr>
              <a:picLocks noChangeAspect="1"/>
            </p:cNvPicPr>
            <p:nvPr/>
          </p:nvPicPr>
          <p:blipFill>
            <a:blip r:embed="rId4"/>
            <a:stretch>
              <a:fillRect/>
            </a:stretch>
          </p:blipFill>
          <p:spPr>
            <a:xfrm>
              <a:off x="5486400" y="-76200"/>
              <a:ext cx="1811991" cy="2173100"/>
            </a:xfrm>
            <a:prstGeom prst="rect">
              <a:avLst/>
            </a:prstGeom>
          </p:spPr>
        </p:pic>
        <p:pic>
          <p:nvPicPr>
            <p:cNvPr id="10" name="Picture 9">
              <a:extLst>
                <a:ext uri="{FF2B5EF4-FFF2-40B4-BE49-F238E27FC236}">
                  <a16:creationId xmlns:a16="http://schemas.microsoft.com/office/drawing/2014/main" id="{B87F8804-518A-47C7-83B0-4C4C090F172E}"/>
                </a:ext>
              </a:extLst>
            </p:cNvPr>
            <p:cNvPicPr>
              <a:picLocks noChangeAspect="1"/>
            </p:cNvPicPr>
            <p:nvPr/>
          </p:nvPicPr>
          <p:blipFill>
            <a:blip r:embed="rId5"/>
            <a:stretch>
              <a:fillRect/>
            </a:stretch>
          </p:blipFill>
          <p:spPr>
            <a:xfrm>
              <a:off x="5662070" y="1762918"/>
              <a:ext cx="1598221" cy="3038593"/>
            </a:xfrm>
            <a:prstGeom prst="rect">
              <a:avLst/>
            </a:prstGeom>
          </p:spPr>
        </p:pic>
        <p:pic>
          <p:nvPicPr>
            <p:cNvPr id="11" name="Picture 10">
              <a:extLst>
                <a:ext uri="{FF2B5EF4-FFF2-40B4-BE49-F238E27FC236}">
                  <a16:creationId xmlns:a16="http://schemas.microsoft.com/office/drawing/2014/main" id="{644643C3-EC03-496B-B011-ACBAF9B6B566}"/>
                </a:ext>
              </a:extLst>
            </p:cNvPr>
            <p:cNvPicPr>
              <a:picLocks noChangeAspect="1"/>
            </p:cNvPicPr>
            <p:nvPr/>
          </p:nvPicPr>
          <p:blipFill>
            <a:blip r:embed="rId6"/>
            <a:stretch>
              <a:fillRect/>
            </a:stretch>
          </p:blipFill>
          <p:spPr>
            <a:xfrm>
              <a:off x="5629275" y="4495800"/>
              <a:ext cx="1672590" cy="2090738"/>
            </a:xfrm>
            <a:prstGeom prst="rect">
              <a:avLst/>
            </a:prstGeom>
          </p:spPr>
        </p:pic>
      </p:grpSp>
    </p:spTree>
    <p:extLst>
      <p:ext uri="{BB962C8B-B14F-4D97-AF65-F5344CB8AC3E}">
        <p14:creationId xmlns:p14="http://schemas.microsoft.com/office/powerpoint/2010/main" val="2749545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6D3C3-3C85-41D8-B0B3-F23E3D1B2F04}"/>
              </a:ext>
            </a:extLst>
          </p:cNvPr>
          <p:cNvSpPr>
            <a:spLocks noGrp="1"/>
          </p:cNvSpPr>
          <p:nvPr>
            <p:ph type="title"/>
          </p:nvPr>
        </p:nvSpPr>
        <p:spPr/>
        <p:txBody>
          <a:bodyPr>
            <a:normAutofit/>
          </a:bodyPr>
          <a:lstStyle/>
          <a:p>
            <a:r>
              <a:rPr lang="en-US" sz="3600"/>
              <a:t>History of the U.S. </a:t>
            </a:r>
            <a:br>
              <a:rPr lang="en-US" sz="3600"/>
            </a:br>
            <a:r>
              <a:rPr lang="en-US" sz="3600"/>
              <a:t>Student Loan System</a:t>
            </a:r>
          </a:p>
        </p:txBody>
      </p:sp>
      <p:sp>
        <p:nvSpPr>
          <p:cNvPr id="3" name="Text Placeholder 2">
            <a:extLst>
              <a:ext uri="{FF2B5EF4-FFF2-40B4-BE49-F238E27FC236}">
                <a16:creationId xmlns:a16="http://schemas.microsoft.com/office/drawing/2014/main" id="{F31D5D16-A5AA-409E-891E-1A022FB9E1FE}"/>
              </a:ext>
            </a:extLst>
          </p:cNvPr>
          <p:cNvSpPr>
            <a:spLocks noGrp="1"/>
          </p:cNvSpPr>
          <p:nvPr>
            <p:ph type="body" idx="1"/>
          </p:nvPr>
        </p:nvSpPr>
        <p:spPr/>
        <p:txBody>
          <a:bodyPr/>
          <a:lstStyle/>
          <a:p>
            <a:r>
              <a:rPr lang="en-US"/>
              <a:t>1958 - Present</a:t>
            </a:r>
          </a:p>
        </p:txBody>
      </p:sp>
      <p:sp>
        <p:nvSpPr>
          <p:cNvPr id="4" name="Slide Number Placeholder 3">
            <a:extLst>
              <a:ext uri="{FF2B5EF4-FFF2-40B4-BE49-F238E27FC236}">
                <a16:creationId xmlns:a16="http://schemas.microsoft.com/office/drawing/2014/main" id="{F9B4EDD7-E670-4E5C-A31B-86E5690BD986}"/>
              </a:ext>
            </a:extLst>
          </p:cNvPr>
          <p:cNvSpPr>
            <a:spLocks noGrp="1"/>
          </p:cNvSpPr>
          <p:nvPr>
            <p:ph type="sldNum" sz="quarter" idx="12"/>
          </p:nvPr>
        </p:nvSpPr>
        <p:spPr/>
        <p:txBody>
          <a:bodyPr/>
          <a:lstStyle/>
          <a:p>
            <a:pPr>
              <a:defRPr/>
            </a:pPr>
            <a:fld id="{E97B734B-BE99-4B13-8B3B-73BDADC290B3}" type="slidenum">
              <a:rPr lang="en-US" smtClean="0"/>
              <a:pPr>
                <a:defRPr/>
              </a:pPr>
              <a:t>5</a:t>
            </a:fld>
            <a:endParaRPr lang="en-US"/>
          </a:p>
        </p:txBody>
      </p:sp>
    </p:spTree>
    <p:extLst>
      <p:ext uri="{BB962C8B-B14F-4D97-AF65-F5344CB8AC3E}">
        <p14:creationId xmlns:p14="http://schemas.microsoft.com/office/powerpoint/2010/main" val="42082606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ontent Placeholder 2"/>
          <p:cNvSpPr txBox="1">
            <a:spLocks/>
          </p:cNvSpPr>
          <p:nvPr/>
        </p:nvSpPr>
        <p:spPr>
          <a:xfrm>
            <a:off x="457200" y="1600200"/>
            <a:ext cx="8229600" cy="4525963"/>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anose="020B0604020202020204" pitchFamily="34" charset="0"/>
              <a:buNone/>
              <a:defRPr sz="1400" kern="1200">
                <a:solidFill>
                  <a:schemeClr val="tx1"/>
                </a:solidFill>
                <a:latin typeface="HelveticaNeue BoldCond" pitchFamily="2" charset="0"/>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900">
              <a:solidFill>
                <a:schemeClr val="bg2">
                  <a:lumMod val="10000"/>
                </a:schemeClr>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D99E987B-AF24-405F-8C50-87F1B85D07E8}"/>
              </a:ext>
            </a:extLst>
          </p:cNvPr>
          <p:cNvSpPr>
            <a:spLocks noGrp="1"/>
          </p:cNvSpPr>
          <p:nvPr>
            <p:ph type="title"/>
          </p:nvPr>
        </p:nvSpPr>
        <p:spPr>
          <a:xfrm>
            <a:off x="91440" y="1291604"/>
            <a:ext cx="2034540" cy="1386840"/>
          </a:xfrm>
        </p:spPr>
        <p:txBody>
          <a:bodyPr>
            <a:normAutofit/>
          </a:bodyPr>
          <a:lstStyle/>
          <a:p>
            <a:r>
              <a:rPr lang="en-US" sz="2000"/>
              <a:t>Sample: $35k @ 6.5% interest with 80k in income. </a:t>
            </a:r>
          </a:p>
        </p:txBody>
      </p:sp>
      <p:sp>
        <p:nvSpPr>
          <p:cNvPr id="4" name="Slide Number Placeholder 3">
            <a:extLst>
              <a:ext uri="{FF2B5EF4-FFF2-40B4-BE49-F238E27FC236}">
                <a16:creationId xmlns:a16="http://schemas.microsoft.com/office/drawing/2014/main" id="{D63D5A08-A9FD-4C6E-8F6D-139943796820}"/>
              </a:ext>
            </a:extLst>
          </p:cNvPr>
          <p:cNvSpPr>
            <a:spLocks noGrp="1"/>
          </p:cNvSpPr>
          <p:nvPr>
            <p:ph type="sldNum" sz="quarter" idx="12"/>
          </p:nvPr>
        </p:nvSpPr>
        <p:spPr/>
        <p:txBody>
          <a:bodyPr/>
          <a:lstStyle/>
          <a:p>
            <a:pPr>
              <a:defRPr/>
            </a:pPr>
            <a:r>
              <a:rPr lang="en-US"/>
              <a:t>44</a:t>
            </a:r>
          </a:p>
        </p:txBody>
      </p:sp>
      <p:pic>
        <p:nvPicPr>
          <p:cNvPr id="5" name="Picture 4">
            <a:extLst>
              <a:ext uri="{FF2B5EF4-FFF2-40B4-BE49-F238E27FC236}">
                <a16:creationId xmlns:a16="http://schemas.microsoft.com/office/drawing/2014/main" id="{F1BE4ED2-7769-4864-B89E-42DC01251BF7}"/>
              </a:ext>
            </a:extLst>
          </p:cNvPr>
          <p:cNvPicPr>
            <a:picLocks noChangeAspect="1"/>
          </p:cNvPicPr>
          <p:nvPr/>
        </p:nvPicPr>
        <p:blipFill>
          <a:blip r:embed="rId3"/>
          <a:stretch>
            <a:fillRect/>
          </a:stretch>
        </p:blipFill>
        <p:spPr>
          <a:xfrm>
            <a:off x="1964379" y="91585"/>
            <a:ext cx="6493822" cy="3545605"/>
          </a:xfrm>
          <a:prstGeom prst="rect">
            <a:avLst/>
          </a:prstGeom>
        </p:spPr>
      </p:pic>
      <p:pic>
        <p:nvPicPr>
          <p:cNvPr id="15" name="Picture 14">
            <a:extLst>
              <a:ext uri="{FF2B5EF4-FFF2-40B4-BE49-F238E27FC236}">
                <a16:creationId xmlns:a16="http://schemas.microsoft.com/office/drawing/2014/main" id="{E5AA1E67-EBBC-41B0-86E6-C8C8B4D7AB84}"/>
              </a:ext>
            </a:extLst>
          </p:cNvPr>
          <p:cNvPicPr>
            <a:picLocks noChangeAspect="1"/>
          </p:cNvPicPr>
          <p:nvPr/>
        </p:nvPicPr>
        <p:blipFill>
          <a:blip r:embed="rId4"/>
          <a:stretch>
            <a:fillRect/>
          </a:stretch>
        </p:blipFill>
        <p:spPr>
          <a:xfrm>
            <a:off x="1905000" y="3440761"/>
            <a:ext cx="6612579" cy="3417239"/>
          </a:xfrm>
          <a:prstGeom prst="rect">
            <a:avLst/>
          </a:prstGeom>
        </p:spPr>
      </p:pic>
      <p:sp>
        <p:nvSpPr>
          <p:cNvPr id="16" name="Rectangle 15">
            <a:extLst>
              <a:ext uri="{FF2B5EF4-FFF2-40B4-BE49-F238E27FC236}">
                <a16:creationId xmlns:a16="http://schemas.microsoft.com/office/drawing/2014/main" id="{20D99022-593F-49AE-8521-1FE5699FF1F6}"/>
              </a:ext>
            </a:extLst>
          </p:cNvPr>
          <p:cNvSpPr/>
          <p:nvPr/>
        </p:nvSpPr>
        <p:spPr>
          <a:xfrm>
            <a:off x="4183380" y="3429000"/>
            <a:ext cx="4274821" cy="3337415"/>
          </a:xfrm>
          <a:prstGeom prst="rect">
            <a:avLst/>
          </a:prstGeom>
          <a:noFill/>
          <a:ln>
            <a:solidFill>
              <a:srgbClr val="DA4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C53E30C-BBDB-44EC-882F-6AC00EEFB428}"/>
              </a:ext>
            </a:extLst>
          </p:cNvPr>
          <p:cNvSpPr/>
          <p:nvPr/>
        </p:nvSpPr>
        <p:spPr>
          <a:xfrm>
            <a:off x="2125980" y="1935480"/>
            <a:ext cx="1699260" cy="1051560"/>
          </a:xfrm>
          <a:prstGeom prst="rect">
            <a:avLst/>
          </a:prstGeom>
          <a:noFill/>
          <a:ln>
            <a:solidFill>
              <a:srgbClr val="DA47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7699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BB2E-F207-4012-B327-5B4F5412B351}"/>
              </a:ext>
            </a:extLst>
          </p:cNvPr>
          <p:cNvSpPr>
            <a:spLocks noGrp="1"/>
          </p:cNvSpPr>
          <p:nvPr>
            <p:ph type="title"/>
          </p:nvPr>
        </p:nvSpPr>
        <p:spPr>
          <a:xfrm>
            <a:off x="533400" y="354397"/>
            <a:ext cx="8077200" cy="1222861"/>
          </a:xfrm>
        </p:spPr>
        <p:txBody>
          <a:bodyPr>
            <a:normAutofit/>
          </a:bodyPr>
          <a:lstStyle/>
          <a:p>
            <a:r>
              <a:rPr lang="en-US" sz="3000"/>
              <a:t>I have a Parent Plus loan but can’t afford the payments</a:t>
            </a:r>
          </a:p>
        </p:txBody>
      </p:sp>
      <p:sp>
        <p:nvSpPr>
          <p:cNvPr id="3" name="Content Placeholder 2">
            <a:extLst>
              <a:ext uri="{FF2B5EF4-FFF2-40B4-BE49-F238E27FC236}">
                <a16:creationId xmlns:a16="http://schemas.microsoft.com/office/drawing/2014/main" id="{CCDC0923-84A3-4D17-8E69-012FD908D664}"/>
              </a:ext>
            </a:extLst>
          </p:cNvPr>
          <p:cNvSpPr>
            <a:spLocks noGrp="1"/>
          </p:cNvSpPr>
          <p:nvPr>
            <p:ph idx="1"/>
          </p:nvPr>
        </p:nvSpPr>
        <p:spPr/>
        <p:txBody>
          <a:bodyPr>
            <a:normAutofit/>
          </a:bodyPr>
          <a:lstStyle/>
          <a:p>
            <a:r>
              <a:rPr lang="en-US" sz="2000">
                <a:solidFill>
                  <a:srgbClr val="414042"/>
                </a:solidFill>
              </a:rPr>
              <a:t>Parent Plus loans are not eligible for Income-Driven-Repayment (IDR) plans.</a:t>
            </a:r>
          </a:p>
          <a:p>
            <a:r>
              <a:rPr lang="en-US" sz="2000">
                <a:solidFill>
                  <a:srgbClr val="414042"/>
                </a:solidFill>
              </a:rPr>
              <a:t>But they can be consolidated into a “Direct Consolidation Loan” (even if it is only one loan).  However, the only IDR plan available to a “Direct Consolidated Loan” that includes Parent Plus Loans is the Income-Contingent-Repayment (ICR) Plan.  </a:t>
            </a:r>
          </a:p>
          <a:p>
            <a:r>
              <a:rPr lang="en-US" sz="2000">
                <a:solidFill>
                  <a:srgbClr val="414042"/>
                </a:solidFill>
              </a:rPr>
              <a:t>In general, don’t consolidate Parent Plus loans with other loan types.  Borrowers will limit repayment options to the ICR plan which is often less generous than other plans.</a:t>
            </a:r>
          </a:p>
        </p:txBody>
      </p:sp>
      <p:sp>
        <p:nvSpPr>
          <p:cNvPr id="4" name="Slide Number Placeholder 3">
            <a:extLst>
              <a:ext uri="{FF2B5EF4-FFF2-40B4-BE49-F238E27FC236}">
                <a16:creationId xmlns:a16="http://schemas.microsoft.com/office/drawing/2014/main" id="{68DA9B93-B274-4D15-A45E-9EFAC26A0F84}"/>
              </a:ext>
            </a:extLst>
          </p:cNvPr>
          <p:cNvSpPr>
            <a:spLocks noGrp="1"/>
          </p:cNvSpPr>
          <p:nvPr>
            <p:ph type="sldNum" sz="quarter" idx="12"/>
          </p:nvPr>
        </p:nvSpPr>
        <p:spPr/>
        <p:txBody>
          <a:bodyPr/>
          <a:lstStyle/>
          <a:p>
            <a:pPr>
              <a:defRPr/>
            </a:pPr>
            <a:r>
              <a:rPr lang="en-US"/>
              <a:t>45</a:t>
            </a:r>
          </a:p>
        </p:txBody>
      </p:sp>
    </p:spTree>
    <p:extLst>
      <p:ext uri="{BB962C8B-B14F-4D97-AF65-F5344CB8AC3E}">
        <p14:creationId xmlns:p14="http://schemas.microsoft.com/office/powerpoint/2010/main" val="3264173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C9BE1-E4E1-4582-99A4-C493F8A8C67C}"/>
              </a:ext>
            </a:extLst>
          </p:cNvPr>
          <p:cNvSpPr>
            <a:spLocks noGrp="1"/>
          </p:cNvSpPr>
          <p:nvPr>
            <p:ph type="title"/>
          </p:nvPr>
        </p:nvSpPr>
        <p:spPr/>
        <p:txBody>
          <a:bodyPr>
            <a:normAutofit/>
          </a:bodyPr>
          <a:lstStyle/>
          <a:p>
            <a:r>
              <a:rPr lang="en-US" sz="3000"/>
              <a:t>My loan is in default</a:t>
            </a:r>
          </a:p>
        </p:txBody>
      </p:sp>
      <p:sp>
        <p:nvSpPr>
          <p:cNvPr id="3" name="Content Placeholder 2">
            <a:extLst>
              <a:ext uri="{FF2B5EF4-FFF2-40B4-BE49-F238E27FC236}">
                <a16:creationId xmlns:a16="http://schemas.microsoft.com/office/drawing/2014/main" id="{6A1B68CA-E6F5-4F5B-A00A-E8C4B55BA5E6}"/>
              </a:ext>
            </a:extLst>
          </p:cNvPr>
          <p:cNvSpPr>
            <a:spLocks noGrp="1"/>
          </p:cNvSpPr>
          <p:nvPr>
            <p:ph idx="1"/>
          </p:nvPr>
        </p:nvSpPr>
        <p:spPr/>
        <p:txBody>
          <a:bodyPr>
            <a:normAutofit/>
          </a:bodyPr>
          <a:lstStyle/>
          <a:p>
            <a:r>
              <a:rPr lang="en-US" sz="2000">
                <a:solidFill>
                  <a:srgbClr val="414042"/>
                </a:solidFill>
              </a:rPr>
              <a:t>There are two options for curing a default:</a:t>
            </a:r>
          </a:p>
          <a:p>
            <a:pPr lvl="1">
              <a:buFont typeface="Barlow" panose="00000500000000000000" pitchFamily="2" charset="0"/>
              <a:buChar char="−"/>
            </a:pPr>
            <a:r>
              <a:rPr lang="en-US" b="1">
                <a:solidFill>
                  <a:srgbClr val="414042"/>
                </a:solidFill>
              </a:rPr>
              <a:t>Rehabilitation: </a:t>
            </a:r>
            <a:r>
              <a:rPr lang="en-US">
                <a:solidFill>
                  <a:srgbClr val="414042"/>
                </a:solidFill>
              </a:rPr>
              <a:t>Borrower must call the debt collector to start this process.  </a:t>
            </a:r>
          </a:p>
          <a:p>
            <a:pPr lvl="1">
              <a:buFont typeface="Barlow" panose="00000500000000000000" pitchFamily="2" charset="0"/>
              <a:buChar char="−"/>
            </a:pPr>
            <a:r>
              <a:rPr lang="en-US" b="1">
                <a:solidFill>
                  <a:srgbClr val="414042"/>
                </a:solidFill>
              </a:rPr>
              <a:t>Consolidation: </a:t>
            </a:r>
            <a:r>
              <a:rPr lang="en-US">
                <a:solidFill>
                  <a:srgbClr val="414042"/>
                </a:solidFill>
              </a:rPr>
              <a:t>Borrower must file the </a:t>
            </a:r>
            <a:r>
              <a:rPr lang="en-US">
                <a:solidFill>
                  <a:srgbClr val="414042"/>
                </a:solidFill>
                <a:hlinkClick r:id="rId3">
                  <a:extLst>
                    <a:ext uri="{A12FA001-AC4F-418D-AE19-62706E023703}">
                      <ahyp:hlinkClr xmlns:ahyp="http://schemas.microsoft.com/office/drawing/2018/hyperlinkcolor" val="tx"/>
                    </a:ext>
                  </a:extLst>
                </a:hlinkClick>
              </a:rPr>
              <a:t>Consolidation Application Online</a:t>
            </a:r>
            <a:r>
              <a:rPr lang="en-US">
                <a:solidFill>
                  <a:srgbClr val="414042"/>
                </a:solidFill>
              </a:rPr>
              <a:t> on the FSA website or manually using </a:t>
            </a:r>
            <a:r>
              <a:rPr lang="en-US">
                <a:solidFill>
                  <a:srgbClr val="414042"/>
                </a:solidFill>
                <a:hlinkClick r:id="rId4">
                  <a:extLst>
                    <a:ext uri="{A12FA001-AC4F-418D-AE19-62706E023703}">
                      <ahyp:hlinkClr xmlns:ahyp="http://schemas.microsoft.com/office/drawing/2018/hyperlinkcolor" val="tx"/>
                    </a:ext>
                  </a:extLst>
                </a:hlinkClick>
              </a:rPr>
              <a:t>this PDF</a:t>
            </a:r>
            <a:r>
              <a:rPr lang="en-US">
                <a:solidFill>
                  <a:srgbClr val="414042"/>
                </a:solidFill>
              </a:rPr>
              <a:t>.  It’s a two-step process; 1) Apply for Consolidation, 2) Select a Repayment Plan (IDR). </a:t>
            </a:r>
          </a:p>
          <a:p>
            <a:pPr lvl="1"/>
            <a:endParaRPr lang="en-US">
              <a:solidFill>
                <a:srgbClr val="414042"/>
              </a:solidFill>
            </a:endParaRPr>
          </a:p>
          <a:p>
            <a:pPr lvl="1"/>
            <a:endParaRPr lang="en-US"/>
          </a:p>
          <a:p>
            <a:pPr lvl="1"/>
            <a:endParaRPr lang="en-US"/>
          </a:p>
          <a:p>
            <a:pPr marL="0" indent="0">
              <a:buNone/>
            </a:pPr>
            <a:endParaRPr lang="en-US"/>
          </a:p>
        </p:txBody>
      </p:sp>
      <p:sp>
        <p:nvSpPr>
          <p:cNvPr id="4" name="Slide Number Placeholder 3">
            <a:extLst>
              <a:ext uri="{FF2B5EF4-FFF2-40B4-BE49-F238E27FC236}">
                <a16:creationId xmlns:a16="http://schemas.microsoft.com/office/drawing/2014/main" id="{065A618B-62C2-4AE6-A508-113E5CF583FF}"/>
              </a:ext>
            </a:extLst>
          </p:cNvPr>
          <p:cNvSpPr>
            <a:spLocks noGrp="1"/>
          </p:cNvSpPr>
          <p:nvPr>
            <p:ph type="sldNum" sz="quarter" idx="12"/>
          </p:nvPr>
        </p:nvSpPr>
        <p:spPr/>
        <p:txBody>
          <a:bodyPr/>
          <a:lstStyle/>
          <a:p>
            <a:pPr>
              <a:defRPr/>
            </a:pPr>
            <a:r>
              <a:rPr lang="en-US"/>
              <a:t>46</a:t>
            </a:r>
          </a:p>
        </p:txBody>
      </p:sp>
      <p:graphicFrame>
        <p:nvGraphicFramePr>
          <p:cNvPr id="6" name="Diagram 5">
            <a:extLst>
              <a:ext uri="{FF2B5EF4-FFF2-40B4-BE49-F238E27FC236}">
                <a16:creationId xmlns:a16="http://schemas.microsoft.com/office/drawing/2014/main" id="{D93F7D80-6299-4CEE-B6A1-1639DB24C5FC}"/>
              </a:ext>
            </a:extLst>
          </p:cNvPr>
          <p:cNvGraphicFramePr/>
          <p:nvPr>
            <p:extLst>
              <p:ext uri="{D42A27DB-BD31-4B8C-83A1-F6EECF244321}">
                <p14:modId xmlns:p14="http://schemas.microsoft.com/office/powerpoint/2010/main" val="4082094363"/>
              </p:ext>
            </p:extLst>
          </p:nvPr>
        </p:nvGraphicFramePr>
        <p:xfrm>
          <a:off x="2209800" y="3926681"/>
          <a:ext cx="4724400" cy="106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302023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CBB2E-F207-4012-B327-5B4F5412B351}"/>
              </a:ext>
            </a:extLst>
          </p:cNvPr>
          <p:cNvSpPr>
            <a:spLocks noGrp="1"/>
          </p:cNvSpPr>
          <p:nvPr>
            <p:ph type="title"/>
          </p:nvPr>
        </p:nvSpPr>
        <p:spPr/>
        <p:txBody>
          <a:bodyPr>
            <a:normAutofit/>
          </a:bodyPr>
          <a:lstStyle/>
          <a:p>
            <a:r>
              <a:rPr lang="en-US" sz="3000"/>
              <a:t> I got a call (email/mail) about reducing my student loan debt…</a:t>
            </a:r>
          </a:p>
        </p:txBody>
      </p:sp>
      <p:sp>
        <p:nvSpPr>
          <p:cNvPr id="3" name="Content Placeholder 2">
            <a:extLst>
              <a:ext uri="{FF2B5EF4-FFF2-40B4-BE49-F238E27FC236}">
                <a16:creationId xmlns:a16="http://schemas.microsoft.com/office/drawing/2014/main" id="{CCDC0923-84A3-4D17-8E69-012FD908D664}"/>
              </a:ext>
            </a:extLst>
          </p:cNvPr>
          <p:cNvSpPr>
            <a:spLocks noGrp="1"/>
          </p:cNvSpPr>
          <p:nvPr>
            <p:ph idx="1"/>
          </p:nvPr>
        </p:nvSpPr>
        <p:spPr>
          <a:xfrm>
            <a:off x="533400" y="1676400"/>
            <a:ext cx="3733800" cy="4500563"/>
          </a:xfrm>
        </p:spPr>
        <p:txBody>
          <a:bodyPr>
            <a:normAutofit/>
          </a:bodyPr>
          <a:lstStyle/>
          <a:p>
            <a:r>
              <a:rPr lang="en-US" sz="2000">
                <a:solidFill>
                  <a:srgbClr val="414042"/>
                </a:solidFill>
              </a:rPr>
              <a:t>Caution: There are emerging scams. </a:t>
            </a:r>
          </a:p>
          <a:p>
            <a:r>
              <a:rPr lang="en-US" sz="2000">
                <a:solidFill>
                  <a:srgbClr val="414042"/>
                </a:solidFill>
              </a:rPr>
              <a:t>Borrowers should not give someone their FSA ID.</a:t>
            </a:r>
          </a:p>
          <a:p>
            <a:r>
              <a:rPr lang="en-US" sz="2000">
                <a:solidFill>
                  <a:srgbClr val="414042"/>
                </a:solidFill>
              </a:rPr>
              <a:t>No one should have to pay for student loan help. </a:t>
            </a:r>
            <a:endParaRPr lang="en-US"/>
          </a:p>
        </p:txBody>
      </p:sp>
      <p:sp>
        <p:nvSpPr>
          <p:cNvPr id="4" name="Slide Number Placeholder 3">
            <a:extLst>
              <a:ext uri="{FF2B5EF4-FFF2-40B4-BE49-F238E27FC236}">
                <a16:creationId xmlns:a16="http://schemas.microsoft.com/office/drawing/2014/main" id="{68DA9B93-B274-4D15-A45E-9EFAC26A0F84}"/>
              </a:ext>
            </a:extLst>
          </p:cNvPr>
          <p:cNvSpPr>
            <a:spLocks noGrp="1"/>
          </p:cNvSpPr>
          <p:nvPr>
            <p:ph type="sldNum" sz="quarter" idx="12"/>
          </p:nvPr>
        </p:nvSpPr>
        <p:spPr/>
        <p:txBody>
          <a:bodyPr/>
          <a:lstStyle/>
          <a:p>
            <a:pPr>
              <a:defRPr/>
            </a:pPr>
            <a:r>
              <a:rPr lang="en-US"/>
              <a:t>47</a:t>
            </a:r>
          </a:p>
        </p:txBody>
      </p:sp>
      <p:pic>
        <p:nvPicPr>
          <p:cNvPr id="5" name="Picture 4">
            <a:extLst>
              <a:ext uri="{FF2B5EF4-FFF2-40B4-BE49-F238E27FC236}">
                <a16:creationId xmlns:a16="http://schemas.microsoft.com/office/drawing/2014/main" id="{B405C616-A175-4644-ACD6-B724E3B1A725}"/>
              </a:ext>
            </a:extLst>
          </p:cNvPr>
          <p:cNvPicPr>
            <a:picLocks noChangeAspect="1"/>
          </p:cNvPicPr>
          <p:nvPr/>
        </p:nvPicPr>
        <p:blipFill>
          <a:blip r:embed="rId3"/>
          <a:stretch>
            <a:fillRect/>
          </a:stretch>
        </p:blipFill>
        <p:spPr>
          <a:xfrm>
            <a:off x="4403337" y="1117293"/>
            <a:ext cx="4283463" cy="55921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Straight Arrow Connector 7">
            <a:extLst>
              <a:ext uri="{FF2B5EF4-FFF2-40B4-BE49-F238E27FC236}">
                <a16:creationId xmlns:a16="http://schemas.microsoft.com/office/drawing/2014/main" id="{E978C087-D310-415C-BCD0-42C556B197AB}"/>
              </a:ext>
            </a:extLst>
          </p:cNvPr>
          <p:cNvCxnSpPr/>
          <p:nvPr/>
        </p:nvCxnSpPr>
        <p:spPr>
          <a:xfrm>
            <a:off x="2590800" y="2209800"/>
            <a:ext cx="18288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1147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normAutofit/>
          </a:bodyPr>
          <a:lstStyle/>
          <a:p>
            <a:r>
              <a:rPr lang="en-US" sz="3000"/>
              <a:t>Why is my loan balance increasing?</a:t>
            </a:r>
          </a:p>
        </p:txBody>
      </p:sp>
      <p:sp>
        <p:nvSpPr>
          <p:cNvPr id="3" name="Slide Number Placeholder 2">
            <a:extLst>
              <a:ext uri="{FF2B5EF4-FFF2-40B4-BE49-F238E27FC236}">
                <a16:creationId xmlns:a16="http://schemas.microsoft.com/office/drawing/2014/main" id="{BC37A8CB-4B41-419B-BA6E-D5D0D0E76F43}"/>
              </a:ext>
            </a:extLst>
          </p:cNvPr>
          <p:cNvSpPr>
            <a:spLocks noGrp="1"/>
          </p:cNvSpPr>
          <p:nvPr>
            <p:ph type="sldNum" sz="quarter" idx="12"/>
          </p:nvPr>
        </p:nvSpPr>
        <p:spPr/>
        <p:txBody>
          <a:bodyPr/>
          <a:lstStyle/>
          <a:p>
            <a:pPr>
              <a:defRPr/>
            </a:pPr>
            <a:fld id="{E97B734B-BE99-4B13-8B3B-73BDADC290B3}" type="slidenum">
              <a:rPr lang="en-US" smtClean="0"/>
              <a:pPr>
                <a:defRPr/>
              </a:pPr>
              <a:t>54</a:t>
            </a:fld>
            <a:endParaRPr lang="en-US"/>
          </a:p>
        </p:txBody>
      </p:sp>
      <p:sp>
        <p:nvSpPr>
          <p:cNvPr id="7" name="Content Placeholder 4">
            <a:extLst>
              <a:ext uri="{FF2B5EF4-FFF2-40B4-BE49-F238E27FC236}">
                <a16:creationId xmlns:a16="http://schemas.microsoft.com/office/drawing/2014/main" id="{AFD68A01-80A1-4EA6-B4F4-3D75E2959D76}"/>
              </a:ext>
            </a:extLst>
          </p:cNvPr>
          <p:cNvSpPr>
            <a:spLocks noGrp="1"/>
          </p:cNvSpPr>
          <p:nvPr>
            <p:ph idx="1"/>
          </p:nvPr>
        </p:nvSpPr>
        <p:spPr>
          <a:xfrm>
            <a:off x="533400" y="1663072"/>
            <a:ext cx="8077200" cy="4500563"/>
          </a:xfrm>
        </p:spPr>
        <p:txBody>
          <a:bodyPr>
            <a:normAutofit/>
          </a:bodyPr>
          <a:lstStyle/>
          <a:p>
            <a:r>
              <a:rPr lang="en-US" sz="2000" b="1">
                <a:solidFill>
                  <a:srgbClr val="414042"/>
                </a:solidFill>
              </a:rPr>
              <a:t>Interest Accrual – </a:t>
            </a:r>
            <a:r>
              <a:rPr lang="en-US" sz="2000">
                <a:solidFill>
                  <a:srgbClr val="414042"/>
                </a:solidFill>
              </a:rPr>
              <a:t>Interest charges are based on the loan principal balance.  For most periods, borrowers will be responsible for paying this amount.  “Unpaid Interest” is listed separately from Principal.</a:t>
            </a:r>
          </a:p>
          <a:p>
            <a:r>
              <a:rPr lang="en-US" sz="2000" b="1">
                <a:solidFill>
                  <a:srgbClr val="414042"/>
                </a:solidFill>
              </a:rPr>
              <a:t>Interest Capitalization </a:t>
            </a:r>
            <a:r>
              <a:rPr lang="en-US" sz="2000">
                <a:solidFill>
                  <a:srgbClr val="414042"/>
                </a:solidFill>
              </a:rPr>
              <a:t>– Unpaid interest charges are added to the principal balance.  Future interest charges are now based on a higher balance. </a:t>
            </a:r>
            <a:r>
              <a:rPr lang="en-US" sz="2000" b="1" u="sng">
                <a:solidFill>
                  <a:srgbClr val="414042"/>
                </a:solidFill>
              </a:rPr>
              <a:t>(Compounding!)</a:t>
            </a:r>
          </a:p>
          <a:p>
            <a:r>
              <a:rPr lang="en-US" sz="2000">
                <a:solidFill>
                  <a:srgbClr val="414042"/>
                </a:solidFill>
              </a:rPr>
              <a:t>Excessive capitalization during the life of a loan can add thousands of dollars to the total amount you pay.</a:t>
            </a:r>
          </a:p>
          <a:p>
            <a:endParaRPr lang="en-US"/>
          </a:p>
          <a:p>
            <a:endParaRPr lang="en-US"/>
          </a:p>
        </p:txBody>
      </p:sp>
      <p:sp>
        <p:nvSpPr>
          <p:cNvPr id="9" name="Rectangle: Rounded Corners 8">
            <a:extLst>
              <a:ext uri="{FF2B5EF4-FFF2-40B4-BE49-F238E27FC236}">
                <a16:creationId xmlns:a16="http://schemas.microsoft.com/office/drawing/2014/main" id="{36E1E918-BF95-4154-8E9C-DBAE90B5D65C}"/>
              </a:ext>
            </a:extLst>
          </p:cNvPr>
          <p:cNvSpPr/>
          <p:nvPr/>
        </p:nvSpPr>
        <p:spPr>
          <a:xfrm>
            <a:off x="666750" y="4947526"/>
            <a:ext cx="7810500" cy="881277"/>
          </a:xfrm>
          <a:prstGeom prst="roundRect">
            <a:avLst/>
          </a:prstGeom>
          <a:solidFill>
            <a:srgbClr val="E8CE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414042"/>
                </a:solidFill>
                <a:latin typeface="Barlow" panose="00000500000000000000" pitchFamily="2" charset="0"/>
              </a:rPr>
              <a:t>Capitalization may not be avoided completely, but it can be minimized!</a:t>
            </a:r>
          </a:p>
        </p:txBody>
      </p:sp>
    </p:spTree>
    <p:extLst>
      <p:ext uri="{BB962C8B-B14F-4D97-AF65-F5344CB8AC3E}">
        <p14:creationId xmlns:p14="http://schemas.microsoft.com/office/powerpoint/2010/main" val="855274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89FE3-B1EF-4416-8682-BCDBB4873928}"/>
              </a:ext>
            </a:extLst>
          </p:cNvPr>
          <p:cNvSpPr>
            <a:spLocks noGrp="1"/>
          </p:cNvSpPr>
          <p:nvPr>
            <p:ph type="title"/>
          </p:nvPr>
        </p:nvSpPr>
        <p:spPr/>
        <p:txBody>
          <a:bodyPr>
            <a:normAutofit/>
          </a:bodyPr>
          <a:lstStyle/>
          <a:p>
            <a:r>
              <a:rPr lang="en-US" sz="3000"/>
              <a:t>Interest Capitalization Triggers </a:t>
            </a:r>
          </a:p>
        </p:txBody>
      </p:sp>
      <p:sp>
        <p:nvSpPr>
          <p:cNvPr id="3" name="Slide Number Placeholder 2">
            <a:extLst>
              <a:ext uri="{FF2B5EF4-FFF2-40B4-BE49-F238E27FC236}">
                <a16:creationId xmlns:a16="http://schemas.microsoft.com/office/drawing/2014/main" id="{BC37A8CB-4B41-419B-BA6E-D5D0D0E76F43}"/>
              </a:ext>
            </a:extLst>
          </p:cNvPr>
          <p:cNvSpPr>
            <a:spLocks noGrp="1"/>
          </p:cNvSpPr>
          <p:nvPr>
            <p:ph type="sldNum" sz="quarter" idx="12"/>
          </p:nvPr>
        </p:nvSpPr>
        <p:spPr/>
        <p:txBody>
          <a:bodyPr/>
          <a:lstStyle/>
          <a:p>
            <a:pPr>
              <a:defRPr/>
            </a:pPr>
            <a:fld id="{E97B734B-BE99-4B13-8B3B-73BDADC290B3}" type="slidenum">
              <a:rPr lang="en-US" smtClean="0"/>
              <a:pPr>
                <a:defRPr/>
              </a:pPr>
              <a:t>55</a:t>
            </a:fld>
            <a:endParaRPr lang="en-US"/>
          </a:p>
        </p:txBody>
      </p:sp>
      <p:sp>
        <p:nvSpPr>
          <p:cNvPr id="8" name="Content Placeholder 4">
            <a:extLst>
              <a:ext uri="{FF2B5EF4-FFF2-40B4-BE49-F238E27FC236}">
                <a16:creationId xmlns:a16="http://schemas.microsoft.com/office/drawing/2014/main" id="{66FD0973-83A8-4E22-908D-7FD1EAAC467C}"/>
              </a:ext>
            </a:extLst>
          </p:cNvPr>
          <p:cNvSpPr>
            <a:spLocks noGrp="1"/>
          </p:cNvSpPr>
          <p:nvPr>
            <p:ph idx="1"/>
          </p:nvPr>
        </p:nvSpPr>
        <p:spPr>
          <a:xfrm>
            <a:off x="533400" y="1676400"/>
            <a:ext cx="8077200" cy="4500563"/>
          </a:xfrm>
        </p:spPr>
        <p:txBody>
          <a:bodyPr>
            <a:normAutofit fontScale="62500" lnSpcReduction="20000"/>
          </a:bodyPr>
          <a:lstStyle/>
          <a:p>
            <a:r>
              <a:rPr lang="en-US" sz="3200">
                <a:solidFill>
                  <a:srgbClr val="414042"/>
                </a:solidFill>
              </a:rPr>
              <a:t>Student loan interest will capitalize:</a:t>
            </a:r>
          </a:p>
          <a:p>
            <a:pPr lvl="1">
              <a:buFont typeface="Barlow" panose="00000500000000000000" pitchFamily="2" charset="0"/>
              <a:buChar char="‐"/>
            </a:pPr>
            <a:r>
              <a:rPr lang="en-US" sz="2900">
                <a:solidFill>
                  <a:srgbClr val="414042"/>
                </a:solidFill>
              </a:rPr>
              <a:t>When a grace period ends on an unsubsidized loan.</a:t>
            </a:r>
          </a:p>
          <a:p>
            <a:pPr lvl="1">
              <a:buFont typeface="Barlow" panose="00000500000000000000" pitchFamily="2" charset="0"/>
              <a:buChar char="‐"/>
            </a:pPr>
            <a:r>
              <a:rPr lang="en-US" sz="2900">
                <a:solidFill>
                  <a:srgbClr val="414042"/>
                </a:solidFill>
              </a:rPr>
              <a:t>After a period of forbearance.</a:t>
            </a:r>
          </a:p>
          <a:p>
            <a:pPr lvl="1">
              <a:buFont typeface="Barlow" panose="00000500000000000000" pitchFamily="2" charset="0"/>
              <a:buChar char="‐"/>
            </a:pPr>
            <a:r>
              <a:rPr lang="en-US" sz="2900">
                <a:solidFill>
                  <a:srgbClr val="414042"/>
                </a:solidFill>
              </a:rPr>
              <a:t>After a period of deferment for unsubsidized loans.</a:t>
            </a:r>
          </a:p>
          <a:p>
            <a:pPr lvl="1">
              <a:buFont typeface="Barlow" panose="00000500000000000000" pitchFamily="2" charset="0"/>
              <a:buChar char="‐"/>
            </a:pPr>
            <a:r>
              <a:rPr lang="en-US" sz="2900">
                <a:solidFill>
                  <a:srgbClr val="414042"/>
                </a:solidFill>
              </a:rPr>
              <a:t>If you leave the Revised Pay as You Earn (REPAYE), Pay as You Earn (PAYE) or Income-Based-Repayment (IBR) plan.</a:t>
            </a:r>
          </a:p>
          <a:p>
            <a:pPr lvl="1">
              <a:buFont typeface="Barlow" panose="00000500000000000000" pitchFamily="2" charset="0"/>
              <a:buChar char="‐"/>
            </a:pPr>
            <a:r>
              <a:rPr lang="en-US" sz="2900">
                <a:solidFill>
                  <a:srgbClr val="414042"/>
                </a:solidFill>
              </a:rPr>
              <a:t>If you don’t recertify your income annually for REPAYE, PAYE and IBR plans.</a:t>
            </a:r>
          </a:p>
          <a:p>
            <a:pPr lvl="1">
              <a:buFont typeface="Barlow" panose="00000500000000000000" pitchFamily="2" charset="0"/>
              <a:buChar char="‐"/>
            </a:pPr>
            <a:r>
              <a:rPr lang="en-US" sz="2900">
                <a:solidFill>
                  <a:srgbClr val="414042"/>
                </a:solidFill>
              </a:rPr>
              <a:t>If you no longer qualify to make payments based on your income under PAYE or IBR.</a:t>
            </a:r>
          </a:p>
          <a:p>
            <a:pPr lvl="1">
              <a:buFont typeface="Barlow" panose="00000500000000000000" pitchFamily="2" charset="0"/>
              <a:buChar char="‐"/>
            </a:pPr>
            <a:r>
              <a:rPr lang="en-US" sz="2900">
                <a:solidFill>
                  <a:srgbClr val="414042"/>
                </a:solidFill>
              </a:rPr>
              <a:t>If you’re in the Income-Contingent Repayment (ICR) plan, it capitalizes annually.</a:t>
            </a:r>
          </a:p>
          <a:p>
            <a:pPr lvl="1">
              <a:buFont typeface="Barlow" panose="00000500000000000000" pitchFamily="2" charset="0"/>
              <a:buChar char="‐"/>
            </a:pPr>
            <a:r>
              <a:rPr lang="en-US" sz="2900">
                <a:solidFill>
                  <a:srgbClr val="414042"/>
                </a:solidFill>
              </a:rPr>
              <a:t>When you consolidate federal loans (including consolidating to cure default)</a:t>
            </a:r>
          </a:p>
        </p:txBody>
      </p:sp>
    </p:spTree>
    <p:extLst>
      <p:ext uri="{BB962C8B-B14F-4D97-AF65-F5344CB8AC3E}">
        <p14:creationId xmlns:p14="http://schemas.microsoft.com/office/powerpoint/2010/main" val="3507226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64AD-CA51-41F4-836A-2B3FD986D11C}"/>
              </a:ext>
            </a:extLst>
          </p:cNvPr>
          <p:cNvSpPr>
            <a:spLocks noGrp="1"/>
          </p:cNvSpPr>
          <p:nvPr>
            <p:ph type="title"/>
          </p:nvPr>
        </p:nvSpPr>
        <p:spPr/>
        <p:txBody>
          <a:bodyPr>
            <a:normAutofit/>
          </a:bodyPr>
          <a:lstStyle/>
          <a:p>
            <a:r>
              <a:rPr lang="en-US" sz="3600"/>
              <a:t>Questions? </a:t>
            </a:r>
          </a:p>
        </p:txBody>
      </p:sp>
      <p:sp>
        <p:nvSpPr>
          <p:cNvPr id="3" name="Slide Number Placeholder 2">
            <a:extLst>
              <a:ext uri="{FF2B5EF4-FFF2-40B4-BE49-F238E27FC236}">
                <a16:creationId xmlns:a16="http://schemas.microsoft.com/office/drawing/2014/main" id="{F305B6A3-001B-4342-9FFB-B3B9AD3D7508}"/>
              </a:ext>
            </a:extLst>
          </p:cNvPr>
          <p:cNvSpPr>
            <a:spLocks noGrp="1"/>
          </p:cNvSpPr>
          <p:nvPr>
            <p:ph type="sldNum" sz="quarter" idx="12"/>
          </p:nvPr>
        </p:nvSpPr>
        <p:spPr/>
        <p:txBody>
          <a:bodyPr/>
          <a:lstStyle/>
          <a:p>
            <a:pPr>
              <a:defRPr/>
            </a:pPr>
            <a:fld id="{E97B734B-BE99-4B13-8B3B-73BDADC290B3}" type="slidenum">
              <a:rPr lang="en-US" smtClean="0"/>
              <a:pPr>
                <a:defRPr/>
              </a:pPr>
              <a:t>56</a:t>
            </a:fld>
            <a:endParaRPr lang="en-US"/>
          </a:p>
        </p:txBody>
      </p:sp>
    </p:spTree>
    <p:extLst>
      <p:ext uri="{BB962C8B-B14F-4D97-AF65-F5344CB8AC3E}">
        <p14:creationId xmlns:p14="http://schemas.microsoft.com/office/powerpoint/2010/main" val="1484486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ABF74-DF04-4FCF-AB76-AC568C9E9322}"/>
              </a:ext>
            </a:extLst>
          </p:cNvPr>
          <p:cNvSpPr>
            <a:spLocks noGrp="1"/>
          </p:cNvSpPr>
          <p:nvPr>
            <p:ph type="title"/>
          </p:nvPr>
        </p:nvSpPr>
        <p:spPr/>
        <p:txBody>
          <a:bodyPr>
            <a:normAutofit/>
          </a:bodyPr>
          <a:lstStyle/>
          <a:p>
            <a:r>
              <a:rPr lang="en-US" sz="3000"/>
              <a:t>Early History of Student Loans in the U.S. </a:t>
            </a:r>
          </a:p>
        </p:txBody>
      </p:sp>
      <p:sp>
        <p:nvSpPr>
          <p:cNvPr id="3" name="Content Placeholder 2">
            <a:extLst>
              <a:ext uri="{FF2B5EF4-FFF2-40B4-BE49-F238E27FC236}">
                <a16:creationId xmlns:a16="http://schemas.microsoft.com/office/drawing/2014/main" id="{B06E0DC1-F9BA-4A7E-BB67-9B75C8EAEA37}"/>
              </a:ext>
            </a:extLst>
          </p:cNvPr>
          <p:cNvSpPr>
            <a:spLocks noGrp="1"/>
          </p:cNvSpPr>
          <p:nvPr>
            <p:ph idx="1"/>
          </p:nvPr>
        </p:nvSpPr>
        <p:spPr/>
        <p:txBody>
          <a:bodyPr vert="horz" lIns="91440" tIns="45720" rIns="91440" bIns="45720" rtlCol="0" anchor="t">
            <a:noAutofit/>
          </a:bodyPr>
          <a:lstStyle/>
          <a:p>
            <a:r>
              <a:rPr lang="en-US" sz="2000" b="1">
                <a:solidFill>
                  <a:srgbClr val="414042"/>
                </a:solidFill>
              </a:rPr>
              <a:t>1958</a:t>
            </a:r>
            <a:r>
              <a:rPr lang="en-US" sz="2000">
                <a:solidFill>
                  <a:srgbClr val="414042"/>
                </a:solidFill>
              </a:rPr>
              <a:t> - First federal student loans made via the </a:t>
            </a:r>
            <a:r>
              <a:rPr lang="en-US" sz="2000" b="1">
                <a:solidFill>
                  <a:srgbClr val="414042"/>
                </a:solidFill>
              </a:rPr>
              <a:t>Perkins Loan Program</a:t>
            </a:r>
            <a:r>
              <a:rPr lang="en-US" sz="2000">
                <a:solidFill>
                  <a:srgbClr val="414042"/>
                </a:solidFill>
              </a:rPr>
              <a:t> via the </a:t>
            </a:r>
            <a:r>
              <a:rPr lang="en-US" sz="2000" b="1">
                <a:solidFill>
                  <a:srgbClr val="414042"/>
                </a:solidFill>
              </a:rPr>
              <a:t>National Defense Education Act</a:t>
            </a:r>
            <a:r>
              <a:rPr lang="en-US" sz="2000">
                <a:solidFill>
                  <a:srgbClr val="414042"/>
                </a:solidFill>
              </a:rPr>
              <a:t> in order to encourage scientific competition with Soviet Union.</a:t>
            </a:r>
          </a:p>
          <a:p>
            <a:r>
              <a:rPr lang="en-US" sz="2000" b="1">
                <a:solidFill>
                  <a:srgbClr val="414042"/>
                </a:solidFill>
                <a:latin typeface="Barlow"/>
              </a:rPr>
              <a:t>1965</a:t>
            </a:r>
            <a:r>
              <a:rPr lang="en-US" sz="2000">
                <a:solidFill>
                  <a:srgbClr val="414042"/>
                </a:solidFill>
                <a:latin typeface="Barlow"/>
              </a:rPr>
              <a:t> – the </a:t>
            </a:r>
            <a:r>
              <a:rPr lang="en-US" sz="2000" b="1">
                <a:solidFill>
                  <a:srgbClr val="414042"/>
                </a:solidFill>
                <a:latin typeface="Barlow"/>
              </a:rPr>
              <a:t>Higher Education Act </a:t>
            </a:r>
            <a:r>
              <a:rPr lang="en-US" sz="2000">
                <a:solidFill>
                  <a:srgbClr val="414042"/>
                </a:solidFill>
                <a:latin typeface="Barlow"/>
              </a:rPr>
              <a:t>creates the U.S. Federal Loan System including: </a:t>
            </a:r>
            <a:r>
              <a:rPr lang="en-US" sz="2000" b="1">
                <a:solidFill>
                  <a:srgbClr val="414042"/>
                </a:solidFill>
                <a:latin typeface="Barlow"/>
              </a:rPr>
              <a:t>Pell Grants, Stafford Loan Program, and the Federal Family Education Loan Program.</a:t>
            </a:r>
          </a:p>
          <a:p>
            <a:r>
              <a:rPr lang="en-US" sz="2000" b="1">
                <a:solidFill>
                  <a:srgbClr val="414042"/>
                </a:solidFill>
              </a:rPr>
              <a:t>1972</a:t>
            </a:r>
            <a:r>
              <a:rPr lang="en-US" sz="2000">
                <a:solidFill>
                  <a:srgbClr val="414042"/>
                </a:solidFill>
              </a:rPr>
              <a:t> - </a:t>
            </a:r>
            <a:r>
              <a:rPr lang="en-US" sz="2000" b="1">
                <a:solidFill>
                  <a:srgbClr val="414042"/>
                </a:solidFill>
              </a:rPr>
              <a:t>Sallie Mae </a:t>
            </a:r>
            <a:r>
              <a:rPr lang="en-US" sz="2000">
                <a:solidFill>
                  <a:srgbClr val="414042"/>
                </a:solidFill>
              </a:rPr>
              <a:t>is chartered by the federal government to service federal student loans.</a:t>
            </a:r>
          </a:p>
          <a:p>
            <a:r>
              <a:rPr lang="en-US" sz="2000" b="1">
                <a:solidFill>
                  <a:srgbClr val="414042"/>
                </a:solidFill>
              </a:rPr>
              <a:t>1976</a:t>
            </a:r>
            <a:r>
              <a:rPr lang="en-US" sz="2000">
                <a:solidFill>
                  <a:srgbClr val="414042"/>
                </a:solidFill>
              </a:rPr>
              <a:t> – End of bankruptcy protection for federal loan borrowers.</a:t>
            </a:r>
          </a:p>
          <a:p>
            <a:r>
              <a:rPr lang="en-US" sz="2000" b="1">
                <a:solidFill>
                  <a:srgbClr val="414042"/>
                </a:solidFill>
              </a:rPr>
              <a:t>1986</a:t>
            </a:r>
            <a:r>
              <a:rPr lang="en-US" sz="2000">
                <a:solidFill>
                  <a:srgbClr val="414042"/>
                </a:solidFill>
              </a:rPr>
              <a:t> – The federal loan consolidation program is created.</a:t>
            </a:r>
          </a:p>
        </p:txBody>
      </p:sp>
      <p:sp>
        <p:nvSpPr>
          <p:cNvPr id="4" name="Slide Number Placeholder 3">
            <a:extLst>
              <a:ext uri="{FF2B5EF4-FFF2-40B4-BE49-F238E27FC236}">
                <a16:creationId xmlns:a16="http://schemas.microsoft.com/office/drawing/2014/main" id="{31F7DAC3-C7E4-430C-8E14-F8C9653BE837}"/>
              </a:ext>
            </a:extLst>
          </p:cNvPr>
          <p:cNvSpPr>
            <a:spLocks noGrp="1"/>
          </p:cNvSpPr>
          <p:nvPr>
            <p:ph type="sldNum" sz="quarter" idx="12"/>
          </p:nvPr>
        </p:nvSpPr>
        <p:spPr/>
        <p:txBody>
          <a:bodyPr/>
          <a:lstStyle/>
          <a:p>
            <a:pPr>
              <a:defRPr/>
            </a:pPr>
            <a:fld id="{E97B734B-BE99-4B13-8B3B-73BDADC290B3}" type="slidenum">
              <a:rPr lang="en-US" smtClean="0"/>
              <a:pPr>
                <a:defRPr/>
              </a:pPr>
              <a:t>6</a:t>
            </a:fld>
            <a:endParaRPr lang="en-US"/>
          </a:p>
        </p:txBody>
      </p:sp>
    </p:spTree>
    <p:extLst>
      <p:ext uri="{BB962C8B-B14F-4D97-AF65-F5344CB8AC3E}">
        <p14:creationId xmlns:p14="http://schemas.microsoft.com/office/powerpoint/2010/main" val="4173754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C817A-A65E-4D97-ABE0-8241511F6746}"/>
              </a:ext>
            </a:extLst>
          </p:cNvPr>
          <p:cNvSpPr>
            <a:spLocks noGrp="1"/>
          </p:cNvSpPr>
          <p:nvPr>
            <p:ph type="title"/>
          </p:nvPr>
        </p:nvSpPr>
        <p:spPr/>
        <p:txBody>
          <a:bodyPr>
            <a:normAutofit/>
          </a:bodyPr>
          <a:lstStyle/>
          <a:p>
            <a:r>
              <a:rPr lang="en-US" sz="3000"/>
              <a:t>The Student Loan Explosion </a:t>
            </a:r>
          </a:p>
        </p:txBody>
      </p:sp>
      <p:sp>
        <p:nvSpPr>
          <p:cNvPr id="3" name="Content Placeholder 2">
            <a:extLst>
              <a:ext uri="{FF2B5EF4-FFF2-40B4-BE49-F238E27FC236}">
                <a16:creationId xmlns:a16="http://schemas.microsoft.com/office/drawing/2014/main" id="{05DD6F54-412D-4373-8A46-628E7ED9169B}"/>
              </a:ext>
            </a:extLst>
          </p:cNvPr>
          <p:cNvSpPr>
            <a:spLocks noGrp="1"/>
          </p:cNvSpPr>
          <p:nvPr>
            <p:ph idx="1"/>
          </p:nvPr>
        </p:nvSpPr>
        <p:spPr/>
        <p:txBody>
          <a:bodyPr>
            <a:normAutofit lnSpcReduction="10000"/>
          </a:bodyPr>
          <a:lstStyle/>
          <a:p>
            <a:r>
              <a:rPr lang="en-US" sz="2000" b="1">
                <a:solidFill>
                  <a:srgbClr val="414042"/>
                </a:solidFill>
              </a:rPr>
              <a:t>Mid-1990s to 2004</a:t>
            </a:r>
            <a:r>
              <a:rPr lang="en-US" sz="2000">
                <a:solidFill>
                  <a:srgbClr val="414042"/>
                </a:solidFill>
              </a:rPr>
              <a:t> - Federal education lending explodes, primarily via the </a:t>
            </a:r>
            <a:r>
              <a:rPr lang="en-US" sz="2000" b="1">
                <a:solidFill>
                  <a:srgbClr val="414042"/>
                </a:solidFill>
              </a:rPr>
              <a:t>FFEL program</a:t>
            </a:r>
            <a:r>
              <a:rPr lang="en-US" sz="2000">
                <a:solidFill>
                  <a:srgbClr val="414042"/>
                </a:solidFill>
              </a:rPr>
              <a:t>. </a:t>
            </a:r>
            <a:r>
              <a:rPr lang="en-US" sz="2000" b="1">
                <a:solidFill>
                  <a:srgbClr val="414042"/>
                </a:solidFill>
              </a:rPr>
              <a:t>Income Contingent Repayment</a:t>
            </a:r>
            <a:r>
              <a:rPr lang="en-US" sz="2000">
                <a:solidFill>
                  <a:srgbClr val="414042"/>
                </a:solidFill>
              </a:rPr>
              <a:t>, the first IDR plan is created in 1994.</a:t>
            </a:r>
          </a:p>
          <a:p>
            <a:r>
              <a:rPr lang="en-US" sz="2000" b="1">
                <a:solidFill>
                  <a:srgbClr val="414042"/>
                </a:solidFill>
              </a:rPr>
              <a:t>2004</a:t>
            </a:r>
            <a:r>
              <a:rPr lang="en-US" sz="2000">
                <a:solidFill>
                  <a:srgbClr val="414042"/>
                </a:solidFill>
              </a:rPr>
              <a:t> - Congress terminates the charter of Sallie Mae and the company is fully privatized. </a:t>
            </a:r>
          </a:p>
          <a:p>
            <a:r>
              <a:rPr lang="en-US" sz="2000" b="1">
                <a:solidFill>
                  <a:srgbClr val="414042"/>
                </a:solidFill>
              </a:rPr>
              <a:t>2005</a:t>
            </a:r>
            <a:r>
              <a:rPr lang="en-US" sz="2000">
                <a:solidFill>
                  <a:srgbClr val="414042"/>
                </a:solidFill>
              </a:rPr>
              <a:t> - End of bankruptcy protection for private student loan borrowers.</a:t>
            </a:r>
          </a:p>
          <a:p>
            <a:r>
              <a:rPr lang="en-US" sz="2000" b="1">
                <a:solidFill>
                  <a:srgbClr val="414042"/>
                </a:solidFill>
              </a:rPr>
              <a:t>2007</a:t>
            </a:r>
            <a:r>
              <a:rPr lang="en-US" sz="2000">
                <a:solidFill>
                  <a:srgbClr val="414042"/>
                </a:solidFill>
              </a:rPr>
              <a:t> – Congress creates the </a:t>
            </a:r>
            <a:r>
              <a:rPr lang="en-US" sz="2000" b="1">
                <a:solidFill>
                  <a:srgbClr val="414042"/>
                </a:solidFill>
              </a:rPr>
              <a:t>Public Service Loan Forgiveness Program </a:t>
            </a:r>
            <a:r>
              <a:rPr lang="en-US" sz="2000">
                <a:solidFill>
                  <a:srgbClr val="414042"/>
                </a:solidFill>
              </a:rPr>
              <a:t>and </a:t>
            </a:r>
            <a:r>
              <a:rPr lang="en-US" sz="2000" b="1">
                <a:solidFill>
                  <a:srgbClr val="414042"/>
                </a:solidFill>
              </a:rPr>
              <a:t>Income Based Repayment</a:t>
            </a:r>
            <a:r>
              <a:rPr lang="en-US" sz="2000">
                <a:solidFill>
                  <a:srgbClr val="414042"/>
                </a:solidFill>
              </a:rPr>
              <a:t>.</a:t>
            </a:r>
          </a:p>
          <a:p>
            <a:r>
              <a:rPr lang="en-US" sz="2000" b="1">
                <a:solidFill>
                  <a:srgbClr val="414042"/>
                </a:solidFill>
              </a:rPr>
              <a:t>2010</a:t>
            </a:r>
            <a:r>
              <a:rPr lang="en-US" sz="2000">
                <a:solidFill>
                  <a:srgbClr val="414042"/>
                </a:solidFill>
              </a:rPr>
              <a:t> – The government terminates the </a:t>
            </a:r>
            <a:r>
              <a:rPr lang="en-US" sz="2000" b="1">
                <a:solidFill>
                  <a:srgbClr val="414042"/>
                </a:solidFill>
              </a:rPr>
              <a:t>FFEL program</a:t>
            </a:r>
            <a:r>
              <a:rPr lang="en-US" sz="2000">
                <a:solidFill>
                  <a:srgbClr val="414042"/>
                </a:solidFill>
              </a:rPr>
              <a:t>. The average cost of one year of college has risen 600% since 1980.</a:t>
            </a:r>
          </a:p>
          <a:p>
            <a:endParaRPr lang="en-US" sz="2000"/>
          </a:p>
          <a:p>
            <a:endParaRPr lang="en-US" sz="2400"/>
          </a:p>
          <a:p>
            <a:endParaRPr lang="en-US"/>
          </a:p>
        </p:txBody>
      </p:sp>
      <p:sp>
        <p:nvSpPr>
          <p:cNvPr id="4" name="Slide Number Placeholder 3">
            <a:extLst>
              <a:ext uri="{FF2B5EF4-FFF2-40B4-BE49-F238E27FC236}">
                <a16:creationId xmlns:a16="http://schemas.microsoft.com/office/drawing/2014/main" id="{FA233962-4ED4-4A9B-AD8D-7FABD3A24068}"/>
              </a:ext>
            </a:extLst>
          </p:cNvPr>
          <p:cNvSpPr>
            <a:spLocks noGrp="1"/>
          </p:cNvSpPr>
          <p:nvPr>
            <p:ph type="sldNum" sz="quarter" idx="12"/>
          </p:nvPr>
        </p:nvSpPr>
        <p:spPr/>
        <p:txBody>
          <a:bodyPr/>
          <a:lstStyle/>
          <a:p>
            <a:pPr>
              <a:defRPr/>
            </a:pPr>
            <a:fld id="{E97B734B-BE99-4B13-8B3B-73BDADC290B3}" type="slidenum">
              <a:rPr lang="en-US" smtClean="0"/>
              <a:pPr>
                <a:defRPr/>
              </a:pPr>
              <a:t>7</a:t>
            </a:fld>
            <a:endParaRPr lang="en-US"/>
          </a:p>
        </p:txBody>
      </p:sp>
    </p:spTree>
    <p:extLst>
      <p:ext uri="{BB962C8B-B14F-4D97-AF65-F5344CB8AC3E}">
        <p14:creationId xmlns:p14="http://schemas.microsoft.com/office/powerpoint/2010/main" val="70829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A3FA-E195-4B89-994B-E6DCBA9ABE46}"/>
              </a:ext>
            </a:extLst>
          </p:cNvPr>
          <p:cNvSpPr>
            <a:spLocks noGrp="1"/>
          </p:cNvSpPr>
          <p:nvPr>
            <p:ph type="title"/>
          </p:nvPr>
        </p:nvSpPr>
        <p:spPr/>
        <p:txBody>
          <a:bodyPr>
            <a:normAutofit/>
          </a:bodyPr>
          <a:lstStyle/>
          <a:p>
            <a:r>
              <a:rPr lang="en-US" sz="3000"/>
              <a:t>Recent Student Loan History</a:t>
            </a:r>
          </a:p>
        </p:txBody>
      </p:sp>
      <p:sp>
        <p:nvSpPr>
          <p:cNvPr id="3" name="Content Placeholder 2">
            <a:extLst>
              <a:ext uri="{FF2B5EF4-FFF2-40B4-BE49-F238E27FC236}">
                <a16:creationId xmlns:a16="http://schemas.microsoft.com/office/drawing/2014/main" id="{84D738A9-A8B0-43CE-976B-C7E0AC7D4B2F}"/>
              </a:ext>
            </a:extLst>
          </p:cNvPr>
          <p:cNvSpPr>
            <a:spLocks noGrp="1"/>
          </p:cNvSpPr>
          <p:nvPr>
            <p:ph idx="1"/>
          </p:nvPr>
        </p:nvSpPr>
        <p:spPr>
          <a:xfrm>
            <a:off x="533400" y="1653540"/>
            <a:ext cx="8229600" cy="4500563"/>
          </a:xfrm>
        </p:spPr>
        <p:txBody>
          <a:bodyPr vert="horz" lIns="91440" tIns="45720" rIns="91440" bIns="45720" rtlCol="0" anchor="t">
            <a:noAutofit/>
          </a:bodyPr>
          <a:lstStyle/>
          <a:p>
            <a:pPr>
              <a:spcBef>
                <a:spcPts val="300"/>
              </a:spcBef>
            </a:pPr>
            <a:r>
              <a:rPr lang="en-US" sz="2000" b="1">
                <a:solidFill>
                  <a:srgbClr val="414042"/>
                </a:solidFill>
                <a:latin typeface="Barlow"/>
              </a:rPr>
              <a:t>2013 – </a:t>
            </a:r>
            <a:r>
              <a:rPr lang="en-US" sz="2000">
                <a:solidFill>
                  <a:srgbClr val="414042"/>
                </a:solidFill>
                <a:latin typeface="Barlow"/>
              </a:rPr>
              <a:t>Total U.S. student loan debt crosses the $1 trillion mark.</a:t>
            </a:r>
          </a:p>
          <a:p>
            <a:pPr>
              <a:spcBef>
                <a:spcPts val="300"/>
              </a:spcBef>
            </a:pPr>
            <a:r>
              <a:rPr lang="en-US" sz="2000" b="1">
                <a:solidFill>
                  <a:srgbClr val="414042"/>
                </a:solidFill>
                <a:latin typeface="Barlow"/>
              </a:rPr>
              <a:t>2012 to 2014 -</a:t>
            </a:r>
            <a:r>
              <a:rPr lang="en-US" sz="2000">
                <a:solidFill>
                  <a:srgbClr val="414042"/>
                </a:solidFill>
                <a:latin typeface="Barlow"/>
              </a:rPr>
              <a:t> The </a:t>
            </a:r>
            <a:r>
              <a:rPr lang="en-US" sz="2000" b="1">
                <a:solidFill>
                  <a:srgbClr val="414042"/>
                </a:solidFill>
                <a:latin typeface="Barlow"/>
              </a:rPr>
              <a:t>Pay as You Earn (PAYE)  </a:t>
            </a:r>
            <a:r>
              <a:rPr lang="en-US" sz="2000">
                <a:solidFill>
                  <a:srgbClr val="414042"/>
                </a:solidFill>
                <a:latin typeface="Barlow"/>
              </a:rPr>
              <a:t>and the </a:t>
            </a:r>
            <a:r>
              <a:rPr lang="en-US" sz="2000" b="1">
                <a:solidFill>
                  <a:srgbClr val="414042"/>
                </a:solidFill>
                <a:latin typeface="Barlow"/>
              </a:rPr>
              <a:t>Revised Pay as You Earn (REPAYE) income driven repayment </a:t>
            </a:r>
            <a:r>
              <a:rPr lang="en-US" sz="2000">
                <a:solidFill>
                  <a:srgbClr val="414042"/>
                </a:solidFill>
                <a:latin typeface="Barlow"/>
              </a:rPr>
              <a:t>plans are created. </a:t>
            </a:r>
          </a:p>
          <a:p>
            <a:pPr>
              <a:spcBef>
                <a:spcPts val="300"/>
              </a:spcBef>
            </a:pPr>
            <a:r>
              <a:rPr lang="en-US" sz="2000" b="1">
                <a:solidFill>
                  <a:srgbClr val="414042"/>
                </a:solidFill>
                <a:latin typeface="Barlow"/>
              </a:rPr>
              <a:t>2014 – Navient</a:t>
            </a:r>
            <a:r>
              <a:rPr lang="en-US" sz="2000">
                <a:solidFill>
                  <a:srgbClr val="414042"/>
                </a:solidFill>
                <a:latin typeface="Barlow"/>
              </a:rPr>
              <a:t> (federal loan servicer) splits off from Sallie Mae.</a:t>
            </a:r>
          </a:p>
          <a:p>
            <a:pPr>
              <a:spcBef>
                <a:spcPts val="300"/>
              </a:spcBef>
            </a:pPr>
            <a:r>
              <a:rPr lang="en-US" sz="2000" b="1">
                <a:solidFill>
                  <a:srgbClr val="414042"/>
                </a:solidFill>
                <a:latin typeface="Barlow"/>
              </a:rPr>
              <a:t>2017</a:t>
            </a:r>
            <a:r>
              <a:rPr lang="en-US" sz="2000">
                <a:solidFill>
                  <a:srgbClr val="414042"/>
                </a:solidFill>
                <a:latin typeface="Barlow"/>
              </a:rPr>
              <a:t> - The government terminates the </a:t>
            </a:r>
            <a:r>
              <a:rPr lang="en-US" sz="2000" b="1">
                <a:solidFill>
                  <a:srgbClr val="414042"/>
                </a:solidFill>
                <a:latin typeface="Barlow"/>
              </a:rPr>
              <a:t>Perkins Loan </a:t>
            </a:r>
            <a:r>
              <a:rPr lang="en-US" sz="2000">
                <a:solidFill>
                  <a:srgbClr val="414042"/>
                </a:solidFill>
                <a:latin typeface="Barlow"/>
              </a:rPr>
              <a:t>program</a:t>
            </a:r>
          </a:p>
          <a:p>
            <a:pPr>
              <a:spcBef>
                <a:spcPts val="300"/>
              </a:spcBef>
            </a:pPr>
            <a:r>
              <a:rPr lang="en-US" sz="2000" b="1">
                <a:solidFill>
                  <a:srgbClr val="414042"/>
                </a:solidFill>
                <a:latin typeface="Barlow"/>
              </a:rPr>
              <a:t>March 2020 to January 2022 </a:t>
            </a:r>
            <a:r>
              <a:rPr lang="en-US" sz="2000">
                <a:solidFill>
                  <a:srgbClr val="414042"/>
                </a:solidFill>
                <a:latin typeface="Barlow"/>
              </a:rPr>
              <a:t>- Federal student loan borrowers received temporary relief from student loan payments due to COVID.</a:t>
            </a:r>
          </a:p>
          <a:p>
            <a:pPr>
              <a:spcBef>
                <a:spcPts val="300"/>
              </a:spcBef>
            </a:pPr>
            <a:r>
              <a:rPr lang="en-US" sz="2000" b="1">
                <a:solidFill>
                  <a:srgbClr val="414042"/>
                </a:solidFill>
                <a:latin typeface="Barlow"/>
              </a:rPr>
              <a:t>2021 -</a:t>
            </a:r>
            <a:r>
              <a:rPr lang="en-US" sz="2000">
                <a:solidFill>
                  <a:srgbClr val="414042"/>
                </a:solidFill>
                <a:latin typeface="Barlow"/>
              </a:rPr>
              <a:t> Servicers </a:t>
            </a:r>
            <a:r>
              <a:rPr lang="en-US" sz="2000" b="1" err="1">
                <a:solidFill>
                  <a:srgbClr val="414042"/>
                </a:solidFill>
                <a:latin typeface="Barlow"/>
              </a:rPr>
              <a:t>FedLoan</a:t>
            </a:r>
            <a:r>
              <a:rPr lang="en-US" sz="2000" b="1">
                <a:solidFill>
                  <a:srgbClr val="414042"/>
                </a:solidFill>
                <a:latin typeface="Barlow"/>
              </a:rPr>
              <a:t>, Granite State </a:t>
            </a:r>
            <a:r>
              <a:rPr lang="en-US" sz="2000">
                <a:solidFill>
                  <a:srgbClr val="414042"/>
                </a:solidFill>
                <a:latin typeface="Barlow"/>
              </a:rPr>
              <a:t>and </a:t>
            </a:r>
            <a:r>
              <a:rPr lang="en-US" sz="2000" b="1">
                <a:solidFill>
                  <a:srgbClr val="414042"/>
                </a:solidFill>
                <a:latin typeface="Barlow"/>
              </a:rPr>
              <a:t>Navient </a:t>
            </a:r>
            <a:r>
              <a:rPr lang="en-US" sz="2000">
                <a:solidFill>
                  <a:srgbClr val="414042"/>
                </a:solidFill>
                <a:latin typeface="Barlow"/>
              </a:rPr>
              <a:t>announce departure from federal servicing contracts by year’s end. PSLF gets a temporary overhaul. </a:t>
            </a:r>
          </a:p>
          <a:p>
            <a:pPr>
              <a:spcBef>
                <a:spcPts val="300"/>
              </a:spcBef>
            </a:pPr>
            <a:r>
              <a:rPr lang="en-US" sz="2000" b="1">
                <a:solidFill>
                  <a:srgbClr val="414042"/>
                </a:solidFill>
                <a:latin typeface="Barlow"/>
              </a:rPr>
              <a:t>2022 </a:t>
            </a:r>
            <a:r>
              <a:rPr lang="en-US" sz="2000">
                <a:solidFill>
                  <a:srgbClr val="414042"/>
                </a:solidFill>
                <a:latin typeface="Barlow"/>
              </a:rPr>
              <a:t>– Federal loans set to go back into repayment on Jan 31, 2022.</a:t>
            </a:r>
          </a:p>
        </p:txBody>
      </p:sp>
      <p:sp>
        <p:nvSpPr>
          <p:cNvPr id="4" name="Slide Number Placeholder 3">
            <a:extLst>
              <a:ext uri="{FF2B5EF4-FFF2-40B4-BE49-F238E27FC236}">
                <a16:creationId xmlns:a16="http://schemas.microsoft.com/office/drawing/2014/main" id="{865E8F28-74B8-44C7-9FCB-34634FE684A1}"/>
              </a:ext>
            </a:extLst>
          </p:cNvPr>
          <p:cNvSpPr>
            <a:spLocks noGrp="1"/>
          </p:cNvSpPr>
          <p:nvPr>
            <p:ph type="sldNum" sz="quarter" idx="12"/>
          </p:nvPr>
        </p:nvSpPr>
        <p:spPr/>
        <p:txBody>
          <a:bodyPr/>
          <a:lstStyle/>
          <a:p>
            <a:pPr>
              <a:defRPr/>
            </a:pPr>
            <a:fld id="{E97B734B-BE99-4B13-8B3B-73BDADC290B3}" type="slidenum">
              <a:rPr lang="en-US" smtClean="0"/>
              <a:pPr>
                <a:defRPr/>
              </a:pPr>
              <a:t>8</a:t>
            </a:fld>
            <a:endParaRPr lang="en-US"/>
          </a:p>
        </p:txBody>
      </p:sp>
    </p:spTree>
    <p:extLst>
      <p:ext uri="{BB962C8B-B14F-4D97-AF65-F5344CB8AC3E}">
        <p14:creationId xmlns:p14="http://schemas.microsoft.com/office/powerpoint/2010/main" val="1163212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52DA-F875-4F10-8477-E25C0355E0C4}"/>
              </a:ext>
            </a:extLst>
          </p:cNvPr>
          <p:cNvSpPr>
            <a:spLocks noGrp="1"/>
          </p:cNvSpPr>
          <p:nvPr>
            <p:ph type="title"/>
          </p:nvPr>
        </p:nvSpPr>
        <p:spPr/>
        <p:txBody>
          <a:bodyPr>
            <a:normAutofit/>
          </a:bodyPr>
          <a:lstStyle/>
          <a:p>
            <a:r>
              <a:rPr lang="en-US" sz="3000"/>
              <a:t>Current Student Loan Debt Stats</a:t>
            </a:r>
          </a:p>
        </p:txBody>
      </p:sp>
      <p:graphicFrame>
        <p:nvGraphicFramePr>
          <p:cNvPr id="5" name="Content Placeholder 4">
            <a:extLst>
              <a:ext uri="{FF2B5EF4-FFF2-40B4-BE49-F238E27FC236}">
                <a16:creationId xmlns:a16="http://schemas.microsoft.com/office/drawing/2014/main" id="{F1838296-162D-44DD-8B26-AF0D0AF1A841}"/>
              </a:ext>
            </a:extLst>
          </p:cNvPr>
          <p:cNvGraphicFramePr>
            <a:graphicFrameLocks noGrp="1"/>
          </p:cNvGraphicFramePr>
          <p:nvPr>
            <p:ph idx="1"/>
            <p:extLst>
              <p:ext uri="{D42A27DB-BD31-4B8C-83A1-F6EECF244321}">
                <p14:modId xmlns:p14="http://schemas.microsoft.com/office/powerpoint/2010/main" val="4204858060"/>
              </p:ext>
            </p:extLst>
          </p:nvPr>
        </p:nvGraphicFramePr>
        <p:xfrm>
          <a:off x="152400" y="1737360"/>
          <a:ext cx="8770620" cy="43805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0DB489B-68C2-470B-BF78-4B54F9EF6699}"/>
              </a:ext>
            </a:extLst>
          </p:cNvPr>
          <p:cNvSpPr>
            <a:spLocks noGrp="1"/>
          </p:cNvSpPr>
          <p:nvPr>
            <p:ph type="sldNum" sz="quarter" idx="12"/>
          </p:nvPr>
        </p:nvSpPr>
        <p:spPr/>
        <p:txBody>
          <a:bodyPr/>
          <a:lstStyle/>
          <a:p>
            <a:pPr>
              <a:defRPr/>
            </a:pPr>
            <a:fld id="{E97B734B-BE99-4B13-8B3B-73BDADC290B3}" type="slidenum">
              <a:rPr lang="en-US" smtClean="0"/>
              <a:pPr>
                <a:defRPr/>
              </a:pPr>
              <a:t>9</a:t>
            </a:fld>
            <a:endParaRPr lang="en-US"/>
          </a:p>
        </p:txBody>
      </p:sp>
    </p:spTree>
    <p:extLst>
      <p:ext uri="{BB962C8B-B14F-4D97-AF65-F5344CB8AC3E}">
        <p14:creationId xmlns:p14="http://schemas.microsoft.com/office/powerpoint/2010/main" val="1364396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DE8BE3B56C6A47AF4E3327FAB9D9C6" ma:contentTypeVersion="4" ma:contentTypeDescription="Create a new document." ma:contentTypeScope="" ma:versionID="15c18ab5c0420f9279aa9680c92ca049">
  <xsd:schema xmlns:xsd="http://www.w3.org/2001/XMLSchema" xmlns:xs="http://www.w3.org/2001/XMLSchema" xmlns:p="http://schemas.microsoft.com/office/2006/metadata/properties" xmlns:ns2="ab280147-06ce-4bac-8225-3b3e9d6b0154" targetNamespace="http://schemas.microsoft.com/office/2006/metadata/properties" ma:root="true" ma:fieldsID="800c98e006c0ad4c7f6738aceaeec86e" ns2:_="">
    <xsd:import namespace="ab280147-06ce-4bac-8225-3b3e9d6b015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280147-06ce-4bac-8225-3b3e9d6b01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7DD3B3-B89D-43C7-A57A-A8961C109ED9}">
  <ds:schemaRefs>
    <ds:schemaRef ds:uri="ab280147-06ce-4bac-8225-3b3e9d6b015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DB5B62F-9D27-4BDC-BF20-B860E6D5FD4D}">
  <ds:schemaRefs>
    <ds:schemaRef ds:uri="ab280147-06ce-4bac-8225-3b3e9d6b015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B1E108-D5B3-43AF-AA69-19B566923B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56</Slides>
  <Notes>22</Notes>
  <HiddenSlides>0</HiddenSlide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Office Theme</vt:lpstr>
      <vt:lpstr>1_Office Theme</vt:lpstr>
      <vt:lpstr>EDCAP Counselor  Training 2021 Module 6: The Student  Loan System</vt:lpstr>
      <vt:lpstr>Agenda</vt:lpstr>
      <vt:lpstr>Who We Are</vt:lpstr>
      <vt:lpstr>What We Do</vt:lpstr>
      <vt:lpstr>History of the U.S.  Student Loan System</vt:lpstr>
      <vt:lpstr>Early History of Student Loans in the U.S. </vt:lpstr>
      <vt:lpstr>The Student Loan Explosion </vt:lpstr>
      <vt:lpstr>Recent Student Loan History</vt:lpstr>
      <vt:lpstr>Current Student Loan Debt Stats</vt:lpstr>
      <vt:lpstr>Student Loan Crisis in New York</vt:lpstr>
      <vt:lpstr>Cost of Higher Education in  the United States</vt:lpstr>
      <vt:lpstr>Cost of Attendance (COA) </vt:lpstr>
      <vt:lpstr>Undergraduate: Average Cost of Attendance By Sector (2020-21)</vt:lpstr>
      <vt:lpstr>Graduate: Average Cost of Attendance by Sector (2020-21)</vt:lpstr>
      <vt:lpstr>College Completion Rates</vt:lpstr>
      <vt:lpstr>Sources of Money to Pay for College</vt:lpstr>
      <vt:lpstr>Higher Education Funding Streams</vt:lpstr>
      <vt:lpstr>Borrowing Limits: Direct Subsidized and Unsubsidized Loans</vt:lpstr>
      <vt:lpstr>Borrowing Limits: Direct Plus Loans for Graduates, Professionals and Parents</vt:lpstr>
      <vt:lpstr>Borrowing Limits: Private Loans</vt:lpstr>
      <vt:lpstr>Federal and State-Based Grants</vt:lpstr>
      <vt:lpstr>Institutional Aid </vt:lpstr>
      <vt:lpstr>Private Lenders (CAUTION) </vt:lpstr>
      <vt:lpstr>Employers and Companies</vt:lpstr>
      <vt:lpstr>Private foundations, professional and service organizations </vt:lpstr>
      <vt:lpstr>Accepting Aid (Order of Priority Recap) </vt:lpstr>
      <vt:lpstr>The Higher Education Debt Systems</vt:lpstr>
      <vt:lpstr>Federal Student Loans</vt:lpstr>
      <vt:lpstr>Federal Student Loans: Pros</vt:lpstr>
      <vt:lpstr>Federal Student Loans: Cons</vt:lpstr>
      <vt:lpstr>Student Loan Repayment Process</vt:lpstr>
      <vt:lpstr>PowerPoint Presentation</vt:lpstr>
      <vt:lpstr>PowerPoint Presentation</vt:lpstr>
      <vt:lpstr>PowerPoint Presentation</vt:lpstr>
      <vt:lpstr>PowerPoint Presentation</vt:lpstr>
      <vt:lpstr>PowerPoint Presentation</vt:lpstr>
      <vt:lpstr>Private Student Loans </vt:lpstr>
      <vt:lpstr>Handling Private Student Loans </vt:lpstr>
      <vt:lpstr>Handling Private Student Loans (Cont’d)  </vt:lpstr>
      <vt:lpstr>Institutional Debt</vt:lpstr>
      <vt:lpstr>Direct to School (Institutional) Debt</vt:lpstr>
      <vt:lpstr>Common Case Scenarios</vt:lpstr>
      <vt:lpstr>In General</vt:lpstr>
      <vt:lpstr>Whare can you find loan information? </vt:lpstr>
      <vt:lpstr>FSA National Federal Student Loan Database (Sample Dashboard) </vt:lpstr>
      <vt:lpstr>Loan Types Overview</vt:lpstr>
      <vt:lpstr>Tip &amp; Reminder: Only “Direct” loans qualify for the  Public Service Loan Forgiveness Program. Borrowers who have Perkins or FFELP loans, must consolidate  them to make them Direct Loans. But get advice  before helping do a consolidation. </vt:lpstr>
      <vt:lpstr>Student Loan Servicer Information</vt:lpstr>
      <vt:lpstr>Can I get a sense of my repayment options?</vt:lpstr>
      <vt:lpstr>Sample: $35k @ 6.5% interest with 80k in income. </vt:lpstr>
      <vt:lpstr>I have a Parent Plus loan but can’t afford the payments</vt:lpstr>
      <vt:lpstr>My loan is in default</vt:lpstr>
      <vt:lpstr> I got a call (email/mail) about reducing my student loan debt…</vt:lpstr>
      <vt:lpstr>Why is my loan balance increasing?</vt:lpstr>
      <vt:lpstr>Interest Capitalization Triggers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Loans 101</dc:title>
  <dc:creator>Carolina Rodriguez</dc:creator>
  <cp:revision>1</cp:revision>
  <cp:lastPrinted>2020-06-04T15:32:08Z</cp:lastPrinted>
  <dcterms:created xsi:type="dcterms:W3CDTF">2020-05-26T01:17:50Z</dcterms:created>
  <dcterms:modified xsi:type="dcterms:W3CDTF">2021-11-03T13:25:13Z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0x010100F9DE8BE3B56C6A47AF4E3327FAB9D9C6</vt:lpwstr>
  </property>
</Properties>
</file>