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1" r:id="rId4"/>
  </p:sldMasterIdLst>
  <p:notesMasterIdLst>
    <p:notesMasterId r:id="rId32"/>
  </p:notesMasterIdLst>
  <p:handoutMasterIdLst>
    <p:handoutMasterId r:id="rId33"/>
  </p:handoutMasterIdLst>
  <p:sldIdLst>
    <p:sldId id="307" r:id="rId5"/>
    <p:sldId id="400" r:id="rId6"/>
    <p:sldId id="404" r:id="rId7"/>
    <p:sldId id="405" r:id="rId8"/>
    <p:sldId id="437" r:id="rId9"/>
    <p:sldId id="401" r:id="rId10"/>
    <p:sldId id="406" r:id="rId11"/>
    <p:sldId id="413" r:id="rId12"/>
    <p:sldId id="410" r:id="rId13"/>
    <p:sldId id="409" r:id="rId14"/>
    <p:sldId id="411" r:id="rId15"/>
    <p:sldId id="412" r:id="rId16"/>
    <p:sldId id="432" r:id="rId17"/>
    <p:sldId id="407" r:id="rId18"/>
    <p:sldId id="439" r:id="rId19"/>
    <p:sldId id="434" r:id="rId20"/>
    <p:sldId id="435" r:id="rId21"/>
    <p:sldId id="440" r:id="rId22"/>
    <p:sldId id="433" r:id="rId23"/>
    <p:sldId id="428" r:id="rId24"/>
    <p:sldId id="430" r:id="rId25"/>
    <p:sldId id="431" r:id="rId26"/>
    <p:sldId id="438" r:id="rId27"/>
    <p:sldId id="441" r:id="rId28"/>
    <p:sldId id="443" r:id="rId29"/>
    <p:sldId id="442" r:id="rId30"/>
    <p:sldId id="444" r:id="rId3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a Rodriguez" initials="CR" lastIdx="4" clrIdx="0">
    <p:extLst>
      <p:ext uri="{19B8F6BF-5375-455C-9EA6-DF929625EA0E}">
        <p15:presenceInfo xmlns:p15="http://schemas.microsoft.com/office/powerpoint/2012/main" userId="S::crodriguez@CSSNY.ORG::2c8a2a97-2971-4784-9eb4-99fb8dcff857" providerId="AD"/>
      </p:ext>
    </p:extLst>
  </p:cmAuthor>
  <p:cmAuthor id="2" name="Nancy Nierman" initials="NN" lastIdx="1" clrIdx="1">
    <p:extLst>
      <p:ext uri="{19B8F6BF-5375-455C-9EA6-DF929625EA0E}">
        <p15:presenceInfo xmlns:p15="http://schemas.microsoft.com/office/powerpoint/2012/main" userId="S-1-5-21-646398860-538523097-3768864150-33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0DC"/>
    <a:srgbClr val="D7B7D0"/>
    <a:srgbClr val="E7E7E8"/>
    <a:srgbClr val="467C53"/>
    <a:srgbClr val="FBF5F8"/>
    <a:srgbClr val="818285"/>
    <a:srgbClr val="ADC66B"/>
    <a:srgbClr val="E5EDD0"/>
    <a:srgbClr val="51A460"/>
    <a:srgbClr val="C8D4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7677EA-26D0-4537-8F51-9045550823FF}" v="651" dt="2021-10-26T21:25:26.8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84"/>
        <p:guide pos="2880"/>
      </p:guideLst>
    </p:cSldViewPr>
  </p:slideViewPr>
  <p:notesViewPr>
    <p:cSldViewPr snapToGrid="0">
      <p:cViewPr>
        <p:scale>
          <a:sx n="1" d="2"/>
          <a:sy n="1" d="2"/>
        </p:scale>
        <p:origin x="0" y="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Nierman" userId="3983efe3bbf6bf9a" providerId="LiveId" clId="{6F46D0BE-10E7-4B76-8D8E-4C13E73CD638}"/>
    <pc:docChg chg="undo custSel addSld delSld modSld">
      <pc:chgData name="Nancy Nierman" userId="3983efe3bbf6bf9a" providerId="LiveId" clId="{6F46D0BE-10E7-4B76-8D8E-4C13E73CD638}" dt="2021-10-21T22:15:35.085" v="382" actId="115"/>
      <pc:docMkLst>
        <pc:docMk/>
      </pc:docMkLst>
      <pc:sldChg chg="addSp delSp modSp add del mod">
        <pc:chgData name="Nancy Nierman" userId="3983efe3bbf6bf9a" providerId="LiveId" clId="{6F46D0BE-10E7-4B76-8D8E-4C13E73CD638}" dt="2021-10-21T22:14:54.640" v="373" actId="1076"/>
        <pc:sldMkLst>
          <pc:docMk/>
          <pc:sldMk cId="1061188379" sldId="431"/>
        </pc:sldMkLst>
        <pc:spChg chg="mod">
          <ac:chgData name="Nancy Nierman" userId="3983efe3bbf6bf9a" providerId="LiveId" clId="{6F46D0BE-10E7-4B76-8D8E-4C13E73CD638}" dt="2021-10-21T22:09:24.508" v="54" actId="20577"/>
          <ac:spMkLst>
            <pc:docMk/>
            <pc:sldMk cId="1061188379" sldId="431"/>
            <ac:spMk id="2" creationId="{DCA89FE3-B1EF-4416-8682-BCDBB4873928}"/>
          </ac:spMkLst>
        </pc:spChg>
        <pc:spChg chg="mod">
          <ac:chgData name="Nancy Nierman" userId="3983efe3bbf6bf9a" providerId="LiveId" clId="{6F46D0BE-10E7-4B76-8D8E-4C13E73CD638}" dt="2021-10-21T22:14:54.640" v="373" actId="1076"/>
          <ac:spMkLst>
            <pc:docMk/>
            <pc:sldMk cId="1061188379" sldId="431"/>
            <ac:spMk id="13" creationId="{D183F1E9-582F-462B-A6C9-EC6A97AEE1FC}"/>
          </ac:spMkLst>
        </pc:spChg>
        <pc:spChg chg="add del">
          <ac:chgData name="Nancy Nierman" userId="3983efe3bbf6bf9a" providerId="LiveId" clId="{6F46D0BE-10E7-4B76-8D8E-4C13E73CD638}" dt="2021-10-21T22:09:21.628" v="53" actId="478"/>
          <ac:spMkLst>
            <pc:docMk/>
            <pc:sldMk cId="1061188379" sldId="431"/>
            <ac:spMk id="16" creationId="{F556695D-381D-4EB3-BE29-436B322C224C}"/>
          </ac:spMkLst>
        </pc:spChg>
        <pc:picChg chg="add mod modCrop">
          <ac:chgData name="Nancy Nierman" userId="3983efe3bbf6bf9a" providerId="LiveId" clId="{6F46D0BE-10E7-4B76-8D8E-4C13E73CD638}" dt="2021-10-21T22:14:51.662" v="372" actId="14100"/>
          <ac:picMkLst>
            <pc:docMk/>
            <pc:sldMk cId="1061188379" sldId="431"/>
            <ac:picMk id="4" creationId="{9871A9D0-60C5-4B05-9F03-8E9B3D3B5520}"/>
          </ac:picMkLst>
        </pc:picChg>
        <pc:picChg chg="del">
          <ac:chgData name="Nancy Nierman" userId="3983efe3bbf6bf9a" providerId="LiveId" clId="{6F46D0BE-10E7-4B76-8D8E-4C13E73CD638}" dt="2021-10-21T22:07:05.668" v="0" actId="478"/>
          <ac:picMkLst>
            <pc:docMk/>
            <pc:sldMk cId="1061188379" sldId="431"/>
            <ac:picMk id="15" creationId="{1EEC7119-DDD2-43F2-8E49-F35D8AA95845}"/>
          </ac:picMkLst>
        </pc:picChg>
      </pc:sldChg>
      <pc:sldChg chg="addSp delSp modSp mod">
        <pc:chgData name="Nancy Nierman" userId="3983efe3bbf6bf9a" providerId="LiveId" clId="{6F46D0BE-10E7-4B76-8D8E-4C13E73CD638}" dt="2021-10-21T22:15:35.085" v="382" actId="115"/>
        <pc:sldMkLst>
          <pc:docMk/>
          <pc:sldMk cId="3330262466" sldId="438"/>
        </pc:sldMkLst>
        <pc:spChg chg="mod">
          <ac:chgData name="Nancy Nierman" userId="3983efe3bbf6bf9a" providerId="LiveId" clId="{6F46D0BE-10E7-4B76-8D8E-4C13E73CD638}" dt="2021-10-21T22:10:44.536" v="78" actId="20577"/>
          <ac:spMkLst>
            <pc:docMk/>
            <pc:sldMk cId="3330262466" sldId="438"/>
            <ac:spMk id="2" creationId="{DCA89FE3-B1EF-4416-8682-BCDBB4873928}"/>
          </ac:spMkLst>
        </pc:spChg>
        <pc:spChg chg="mod">
          <ac:chgData name="Nancy Nierman" userId="3983efe3bbf6bf9a" providerId="LiveId" clId="{6F46D0BE-10E7-4B76-8D8E-4C13E73CD638}" dt="2021-10-21T22:15:35.085" v="382" actId="115"/>
          <ac:spMkLst>
            <pc:docMk/>
            <pc:sldMk cId="3330262466" sldId="438"/>
            <ac:spMk id="13" creationId="{D183F1E9-582F-462B-A6C9-EC6A97AEE1FC}"/>
          </ac:spMkLst>
        </pc:spChg>
        <pc:spChg chg="del">
          <ac:chgData name="Nancy Nierman" userId="3983efe3bbf6bf9a" providerId="LiveId" clId="{6F46D0BE-10E7-4B76-8D8E-4C13E73CD638}" dt="2021-10-21T22:10:23.449" v="65" actId="478"/>
          <ac:spMkLst>
            <pc:docMk/>
            <pc:sldMk cId="3330262466" sldId="438"/>
            <ac:spMk id="16" creationId="{F556695D-381D-4EB3-BE29-436B322C224C}"/>
          </ac:spMkLst>
        </pc:spChg>
        <pc:picChg chg="del">
          <ac:chgData name="Nancy Nierman" userId="3983efe3bbf6bf9a" providerId="LiveId" clId="{6F46D0BE-10E7-4B76-8D8E-4C13E73CD638}" dt="2021-10-21T22:10:28.190" v="66" actId="478"/>
          <ac:picMkLst>
            <pc:docMk/>
            <pc:sldMk cId="3330262466" sldId="438"/>
            <ac:picMk id="4" creationId="{9871A9D0-60C5-4B05-9F03-8E9B3D3B5520}"/>
          </ac:picMkLst>
        </pc:picChg>
        <pc:picChg chg="add del mod modCrop">
          <ac:chgData name="Nancy Nierman" userId="3983efe3bbf6bf9a" providerId="LiveId" clId="{6F46D0BE-10E7-4B76-8D8E-4C13E73CD638}" dt="2021-10-21T22:11:48.723" v="83" actId="478"/>
          <ac:picMkLst>
            <pc:docMk/>
            <pc:sldMk cId="3330262466" sldId="438"/>
            <ac:picMk id="5" creationId="{0C8B8803-98A5-4194-884F-9A786E4A59F3}"/>
          </ac:picMkLst>
        </pc:picChg>
        <pc:picChg chg="add mod modCrop">
          <ac:chgData name="Nancy Nierman" userId="3983efe3bbf6bf9a" providerId="LiveId" clId="{6F46D0BE-10E7-4B76-8D8E-4C13E73CD638}" dt="2021-10-21T22:12:53.753" v="94" actId="14100"/>
          <ac:picMkLst>
            <pc:docMk/>
            <pc:sldMk cId="3330262466" sldId="438"/>
            <ac:picMk id="7" creationId="{1AEAE7B8-31E0-4001-A4CE-8972F406FEDE}"/>
          </ac:picMkLst>
        </pc:picChg>
      </pc:sldChg>
    </pc:docChg>
  </pc:docChgLst>
  <pc:docChgLst>
    <pc:chgData name="Courtney Davis" userId="18800cc9-c69d-48df-b91e-acd7a7d9fa49" providerId="ADAL" clId="{D47677EA-26D0-4537-8F51-9045550823FF}"/>
    <pc:docChg chg="undo redo custSel addSld delSld modSld sldOrd">
      <pc:chgData name="Courtney Davis" userId="18800cc9-c69d-48df-b91e-acd7a7d9fa49" providerId="ADAL" clId="{D47677EA-26D0-4537-8F51-9045550823FF}" dt="2021-10-26T21:25:26.825" v="8774" actId="20577"/>
      <pc:docMkLst>
        <pc:docMk/>
      </pc:docMkLst>
      <pc:sldChg chg="delSp modSp add del mod">
        <pc:chgData name="Courtney Davis" userId="18800cc9-c69d-48df-b91e-acd7a7d9fa49" providerId="ADAL" clId="{D47677EA-26D0-4537-8F51-9045550823FF}" dt="2021-10-22T22:55:24.408" v="1637" actId="47"/>
        <pc:sldMkLst>
          <pc:docMk/>
          <pc:sldMk cId="3080104386" sldId="339"/>
        </pc:sldMkLst>
        <pc:spChg chg="mod">
          <ac:chgData name="Courtney Davis" userId="18800cc9-c69d-48df-b91e-acd7a7d9fa49" providerId="ADAL" clId="{D47677EA-26D0-4537-8F51-9045550823FF}" dt="2021-10-22T22:02:28.236" v="96" actId="27636"/>
          <ac:spMkLst>
            <pc:docMk/>
            <pc:sldMk cId="3080104386" sldId="339"/>
            <ac:spMk id="9" creationId="{FFA48970-B80D-43B5-AD03-1EC0B722E64F}"/>
          </ac:spMkLst>
        </pc:spChg>
        <pc:spChg chg="mod">
          <ac:chgData name="Courtney Davis" userId="18800cc9-c69d-48df-b91e-acd7a7d9fa49" providerId="ADAL" clId="{D47677EA-26D0-4537-8F51-9045550823FF}" dt="2021-10-22T22:02:18.626" v="92" actId="27636"/>
          <ac:spMkLst>
            <pc:docMk/>
            <pc:sldMk cId="3080104386" sldId="339"/>
            <ac:spMk id="12" creationId="{840D5169-9A04-49A8-81B9-AF60E5CEDFF5}"/>
          </ac:spMkLst>
        </pc:spChg>
        <pc:spChg chg="del">
          <ac:chgData name="Courtney Davis" userId="18800cc9-c69d-48df-b91e-acd7a7d9fa49" providerId="ADAL" clId="{D47677EA-26D0-4537-8F51-9045550823FF}" dt="2021-10-22T21:58:00.998" v="19" actId="478"/>
          <ac:spMkLst>
            <pc:docMk/>
            <pc:sldMk cId="3080104386" sldId="339"/>
            <ac:spMk id="13" creationId="{8DD66949-7B32-40D4-9F53-C8F433AD51E4}"/>
          </ac:spMkLst>
        </pc:spChg>
        <pc:picChg chg="del">
          <ac:chgData name="Courtney Davis" userId="18800cc9-c69d-48df-b91e-acd7a7d9fa49" providerId="ADAL" clId="{D47677EA-26D0-4537-8F51-9045550823FF}" dt="2021-10-22T21:58:08.531" v="20" actId="478"/>
          <ac:picMkLst>
            <pc:docMk/>
            <pc:sldMk cId="3080104386" sldId="339"/>
            <ac:picMk id="4" creationId="{00000000-0000-0000-0000-000000000000}"/>
          </ac:picMkLst>
        </pc:picChg>
      </pc:sldChg>
      <pc:sldChg chg="modSp mod">
        <pc:chgData name="Courtney Davis" userId="18800cc9-c69d-48df-b91e-acd7a7d9fa49" providerId="ADAL" clId="{D47677EA-26D0-4537-8F51-9045550823FF}" dt="2021-10-26T16:53:02.266" v="2760" actId="20577"/>
        <pc:sldMkLst>
          <pc:docMk/>
          <pc:sldMk cId="1939217274" sldId="404"/>
        </pc:sldMkLst>
        <pc:spChg chg="mod">
          <ac:chgData name="Courtney Davis" userId="18800cc9-c69d-48df-b91e-acd7a7d9fa49" providerId="ADAL" clId="{D47677EA-26D0-4537-8F51-9045550823FF}" dt="2021-10-26T16:53:02.266" v="2760" actId="20577"/>
          <ac:spMkLst>
            <pc:docMk/>
            <pc:sldMk cId="1939217274" sldId="404"/>
            <ac:spMk id="2" creationId="{F593655C-6452-460A-B84C-1ABECCF41E4F}"/>
          </ac:spMkLst>
        </pc:spChg>
        <pc:spChg chg="mod">
          <ac:chgData name="Courtney Davis" userId="18800cc9-c69d-48df-b91e-acd7a7d9fa49" providerId="ADAL" clId="{D47677EA-26D0-4537-8F51-9045550823FF}" dt="2021-10-26T16:52:46.133" v="2741" actId="20577"/>
          <ac:spMkLst>
            <pc:docMk/>
            <pc:sldMk cId="1939217274" sldId="404"/>
            <ac:spMk id="3" creationId="{451BAD5C-2218-4FBE-8FFC-DC01365E2CA4}"/>
          </ac:spMkLst>
        </pc:spChg>
      </pc:sldChg>
      <pc:sldChg chg="ord">
        <pc:chgData name="Courtney Davis" userId="18800cc9-c69d-48df-b91e-acd7a7d9fa49" providerId="ADAL" clId="{D47677EA-26D0-4537-8F51-9045550823FF}" dt="2021-10-26T16:53:10.251" v="2763" actId="20578"/>
        <pc:sldMkLst>
          <pc:docMk/>
          <pc:sldMk cId="1508968361" sldId="405"/>
        </pc:sldMkLst>
      </pc:sldChg>
      <pc:sldChg chg="ord">
        <pc:chgData name="Courtney Davis" userId="18800cc9-c69d-48df-b91e-acd7a7d9fa49" providerId="ADAL" clId="{D47677EA-26D0-4537-8F51-9045550823FF}" dt="2021-10-22T22:59:17.689" v="1752"/>
        <pc:sldMkLst>
          <pc:docMk/>
          <pc:sldMk cId="1566039746" sldId="407"/>
        </pc:sldMkLst>
      </pc:sldChg>
      <pc:sldChg chg="modSp mod">
        <pc:chgData name="Courtney Davis" userId="18800cc9-c69d-48df-b91e-acd7a7d9fa49" providerId="ADAL" clId="{D47677EA-26D0-4537-8F51-9045550823FF}" dt="2021-10-26T16:56:47.817" v="2876" actId="255"/>
        <pc:sldMkLst>
          <pc:docMk/>
          <pc:sldMk cId="1023419075" sldId="409"/>
        </pc:sldMkLst>
        <pc:spChg chg="mod">
          <ac:chgData name="Courtney Davis" userId="18800cc9-c69d-48df-b91e-acd7a7d9fa49" providerId="ADAL" clId="{D47677EA-26D0-4537-8F51-9045550823FF}" dt="2021-10-26T16:56:47.817" v="2876" actId="255"/>
          <ac:spMkLst>
            <pc:docMk/>
            <pc:sldMk cId="1023419075" sldId="409"/>
            <ac:spMk id="3" creationId="{1F92511E-FA99-4DBD-9C17-45EDA0C3F33D}"/>
          </ac:spMkLst>
        </pc:spChg>
      </pc:sldChg>
      <pc:sldChg chg="modSp mod">
        <pc:chgData name="Courtney Davis" userId="18800cc9-c69d-48df-b91e-acd7a7d9fa49" providerId="ADAL" clId="{D47677EA-26D0-4537-8F51-9045550823FF}" dt="2021-10-26T16:55:41.601" v="2872" actId="20577"/>
        <pc:sldMkLst>
          <pc:docMk/>
          <pc:sldMk cId="925404923" sldId="413"/>
        </pc:sldMkLst>
        <pc:spChg chg="mod">
          <ac:chgData name="Courtney Davis" userId="18800cc9-c69d-48df-b91e-acd7a7d9fa49" providerId="ADAL" clId="{D47677EA-26D0-4537-8F51-9045550823FF}" dt="2021-10-26T16:55:41.601" v="2872" actId="20577"/>
          <ac:spMkLst>
            <pc:docMk/>
            <pc:sldMk cId="925404923" sldId="413"/>
            <ac:spMk id="3" creationId="{3FE1641A-0CAB-4844-9390-A41459CC3979}"/>
          </ac:spMkLst>
        </pc:spChg>
      </pc:sldChg>
      <pc:sldChg chg="modSp mod">
        <pc:chgData name="Courtney Davis" userId="18800cc9-c69d-48df-b91e-acd7a7d9fa49" providerId="ADAL" clId="{D47677EA-26D0-4537-8F51-9045550823FF}" dt="2021-10-26T18:45:03.899" v="5467" actId="207"/>
        <pc:sldMkLst>
          <pc:docMk/>
          <pc:sldMk cId="1061188379" sldId="431"/>
        </pc:sldMkLst>
        <pc:spChg chg="mod">
          <ac:chgData name="Courtney Davis" userId="18800cc9-c69d-48df-b91e-acd7a7d9fa49" providerId="ADAL" clId="{D47677EA-26D0-4537-8F51-9045550823FF}" dt="2021-10-26T18:45:03.899" v="5467" actId="207"/>
          <ac:spMkLst>
            <pc:docMk/>
            <pc:sldMk cId="1061188379" sldId="431"/>
            <ac:spMk id="2" creationId="{DCA89FE3-B1EF-4416-8682-BCDBB4873928}"/>
          </ac:spMkLst>
        </pc:spChg>
      </pc:sldChg>
      <pc:sldChg chg="ord">
        <pc:chgData name="Courtney Davis" userId="18800cc9-c69d-48df-b91e-acd7a7d9fa49" providerId="ADAL" clId="{D47677EA-26D0-4537-8F51-9045550823FF}" dt="2021-10-22T22:59:07.606" v="1750"/>
        <pc:sldMkLst>
          <pc:docMk/>
          <pc:sldMk cId="1623449622" sldId="432"/>
        </pc:sldMkLst>
      </pc:sldChg>
      <pc:sldChg chg="addSp modSp mod">
        <pc:chgData name="Courtney Davis" userId="18800cc9-c69d-48df-b91e-acd7a7d9fa49" providerId="ADAL" clId="{D47677EA-26D0-4537-8F51-9045550823FF}" dt="2021-10-22T23:04:49.048" v="1858" actId="20577"/>
        <pc:sldMkLst>
          <pc:docMk/>
          <pc:sldMk cId="3298090501" sldId="433"/>
        </pc:sldMkLst>
        <pc:spChg chg="mod">
          <ac:chgData name="Courtney Davis" userId="18800cc9-c69d-48df-b91e-acd7a7d9fa49" providerId="ADAL" clId="{D47677EA-26D0-4537-8F51-9045550823FF}" dt="2021-10-22T23:04:49.048" v="1858" actId="20577"/>
          <ac:spMkLst>
            <pc:docMk/>
            <pc:sldMk cId="3298090501" sldId="433"/>
            <ac:spMk id="2" creationId="{DEC63896-ADCF-4AD2-BD8A-44B7C34165AC}"/>
          </ac:spMkLst>
        </pc:spChg>
        <pc:spChg chg="mod">
          <ac:chgData name="Courtney Davis" userId="18800cc9-c69d-48df-b91e-acd7a7d9fa49" providerId="ADAL" clId="{D47677EA-26D0-4537-8F51-9045550823FF}" dt="2021-10-22T23:04:16.492" v="1845" actId="20577"/>
          <ac:spMkLst>
            <pc:docMk/>
            <pc:sldMk cId="3298090501" sldId="433"/>
            <ac:spMk id="3" creationId="{F0BCDA29-DE3F-4E0F-B32E-60164F530A65}"/>
          </ac:spMkLst>
        </pc:spChg>
        <pc:picChg chg="add mod">
          <ac:chgData name="Courtney Davis" userId="18800cc9-c69d-48df-b91e-acd7a7d9fa49" providerId="ADAL" clId="{D47677EA-26D0-4537-8F51-9045550823FF}" dt="2021-10-22T23:04:02.008" v="1835" actId="1076"/>
          <ac:picMkLst>
            <pc:docMk/>
            <pc:sldMk cId="3298090501" sldId="433"/>
            <ac:picMk id="5" creationId="{92504E44-A0B7-46C8-9279-D6F50C9DB6E2}"/>
          </ac:picMkLst>
        </pc:picChg>
      </pc:sldChg>
      <pc:sldChg chg="modSp mod">
        <pc:chgData name="Courtney Davis" userId="18800cc9-c69d-48df-b91e-acd7a7d9fa49" providerId="ADAL" clId="{D47677EA-26D0-4537-8F51-9045550823FF}" dt="2021-10-22T23:05:49.756" v="1865" actId="255"/>
        <pc:sldMkLst>
          <pc:docMk/>
          <pc:sldMk cId="3505333788" sldId="434"/>
        </pc:sldMkLst>
        <pc:spChg chg="mod">
          <ac:chgData name="Courtney Davis" userId="18800cc9-c69d-48df-b91e-acd7a7d9fa49" providerId="ADAL" clId="{D47677EA-26D0-4537-8F51-9045550823FF}" dt="2021-10-22T23:05:49.756" v="1865" actId="255"/>
          <ac:spMkLst>
            <pc:docMk/>
            <pc:sldMk cId="3505333788" sldId="434"/>
            <ac:spMk id="3" creationId="{45AFAB5B-9CC0-42CD-8DD7-22F65F6BE73D}"/>
          </ac:spMkLst>
        </pc:spChg>
      </pc:sldChg>
      <pc:sldChg chg="addSp modSp mod setBg">
        <pc:chgData name="Courtney Davis" userId="18800cc9-c69d-48df-b91e-acd7a7d9fa49" providerId="ADAL" clId="{D47677EA-26D0-4537-8F51-9045550823FF}" dt="2021-10-22T23:07:06.350" v="1901" actId="20577"/>
        <pc:sldMkLst>
          <pc:docMk/>
          <pc:sldMk cId="2067184166" sldId="435"/>
        </pc:sldMkLst>
        <pc:spChg chg="mod">
          <ac:chgData name="Courtney Davis" userId="18800cc9-c69d-48df-b91e-acd7a7d9fa49" providerId="ADAL" clId="{D47677EA-26D0-4537-8F51-9045550823FF}" dt="2021-10-22T22:58:49.338" v="1745" actId="14100"/>
          <ac:spMkLst>
            <pc:docMk/>
            <pc:sldMk cId="2067184166" sldId="435"/>
            <ac:spMk id="2" creationId="{A0B88A34-474F-48F5-91BC-316646D0CB52}"/>
          </ac:spMkLst>
        </pc:spChg>
        <pc:spChg chg="mod">
          <ac:chgData name="Courtney Davis" userId="18800cc9-c69d-48df-b91e-acd7a7d9fa49" providerId="ADAL" clId="{D47677EA-26D0-4537-8F51-9045550823FF}" dt="2021-10-22T23:07:06.350" v="1901" actId="20577"/>
          <ac:spMkLst>
            <pc:docMk/>
            <pc:sldMk cId="2067184166" sldId="435"/>
            <ac:spMk id="3" creationId="{5ED74718-DF88-4B5D-9F14-FAA03DADC3DF}"/>
          </ac:spMkLst>
        </pc:spChg>
        <pc:spChg chg="add">
          <ac:chgData name="Courtney Davis" userId="18800cc9-c69d-48df-b91e-acd7a7d9fa49" providerId="ADAL" clId="{D47677EA-26D0-4537-8F51-9045550823FF}" dt="2021-10-22T22:56:54.850" v="1639" actId="26606"/>
          <ac:spMkLst>
            <pc:docMk/>
            <pc:sldMk cId="2067184166" sldId="435"/>
            <ac:spMk id="9" creationId="{46F7435D-E3DB-47B1-BA61-B00ACC83A9DE}"/>
          </ac:spMkLst>
        </pc:spChg>
        <pc:spChg chg="add">
          <ac:chgData name="Courtney Davis" userId="18800cc9-c69d-48df-b91e-acd7a7d9fa49" providerId="ADAL" clId="{D47677EA-26D0-4537-8F51-9045550823FF}" dt="2021-10-22T22:56:54.850" v="1639" actId="26606"/>
          <ac:spMkLst>
            <pc:docMk/>
            <pc:sldMk cId="2067184166" sldId="435"/>
            <ac:spMk id="11" creationId="{F263A0B5-F8C4-4116-809F-78A768EA79A6}"/>
          </ac:spMkLst>
        </pc:spChg>
        <pc:graphicFrameChg chg="add mod">
          <ac:chgData name="Courtney Davis" userId="18800cc9-c69d-48df-b91e-acd7a7d9fa49" providerId="ADAL" clId="{D47677EA-26D0-4537-8F51-9045550823FF}" dt="2021-10-22T22:56:54.850" v="1639" actId="26606"/>
          <ac:graphicFrameMkLst>
            <pc:docMk/>
            <pc:sldMk cId="2067184166" sldId="435"/>
            <ac:graphicFrameMk id="4" creationId="{A407B405-5734-41D2-B997-179F7387CE6D}"/>
          </ac:graphicFrameMkLst>
        </pc:graphicFrameChg>
      </pc:sldChg>
      <pc:sldChg chg="modSp del mod">
        <pc:chgData name="Courtney Davis" userId="18800cc9-c69d-48df-b91e-acd7a7d9fa49" providerId="ADAL" clId="{D47677EA-26D0-4537-8F51-9045550823FF}" dt="2021-10-22T22:26:24.228" v="271" actId="2696"/>
        <pc:sldMkLst>
          <pc:docMk/>
          <pc:sldMk cId="2610789779" sldId="436"/>
        </pc:sldMkLst>
        <pc:spChg chg="mod">
          <ac:chgData name="Courtney Davis" userId="18800cc9-c69d-48df-b91e-acd7a7d9fa49" providerId="ADAL" clId="{D47677EA-26D0-4537-8F51-9045550823FF}" dt="2021-10-22T22:00:23.813" v="74" actId="9"/>
          <ac:spMkLst>
            <pc:docMk/>
            <pc:sldMk cId="2610789779" sldId="436"/>
            <ac:spMk id="3" creationId="{0F5EEC4D-4A31-4E35-957F-BC80058DB405}"/>
          </ac:spMkLst>
        </pc:spChg>
      </pc:sldChg>
      <pc:sldChg chg="modSp mod ord">
        <pc:chgData name="Courtney Davis" userId="18800cc9-c69d-48df-b91e-acd7a7d9fa49" providerId="ADAL" clId="{D47677EA-26D0-4537-8F51-9045550823FF}" dt="2021-10-26T16:46:37.888" v="1981"/>
        <pc:sldMkLst>
          <pc:docMk/>
          <pc:sldMk cId="625953651" sldId="437"/>
        </pc:sldMkLst>
        <pc:spChg chg="mod">
          <ac:chgData name="Courtney Davis" userId="18800cc9-c69d-48df-b91e-acd7a7d9fa49" providerId="ADAL" clId="{D47677EA-26D0-4537-8F51-9045550823FF}" dt="2021-10-26T16:46:17.835" v="1979" actId="20577"/>
          <ac:spMkLst>
            <pc:docMk/>
            <pc:sldMk cId="625953651" sldId="437"/>
            <ac:spMk id="3" creationId="{4E9C85D6-28A0-4079-A0CE-241997D95639}"/>
          </ac:spMkLst>
        </pc:spChg>
      </pc:sldChg>
      <pc:sldChg chg="modSp mod">
        <pc:chgData name="Courtney Davis" userId="18800cc9-c69d-48df-b91e-acd7a7d9fa49" providerId="ADAL" clId="{D47677EA-26D0-4537-8F51-9045550823FF}" dt="2021-10-26T18:45:08.341" v="5468" actId="207"/>
        <pc:sldMkLst>
          <pc:docMk/>
          <pc:sldMk cId="3330262466" sldId="438"/>
        </pc:sldMkLst>
        <pc:spChg chg="mod">
          <ac:chgData name="Courtney Davis" userId="18800cc9-c69d-48df-b91e-acd7a7d9fa49" providerId="ADAL" clId="{D47677EA-26D0-4537-8F51-9045550823FF}" dt="2021-10-26T18:45:08.341" v="5468" actId="207"/>
          <ac:spMkLst>
            <pc:docMk/>
            <pc:sldMk cId="3330262466" sldId="438"/>
            <ac:spMk id="2" creationId="{DCA89FE3-B1EF-4416-8682-BCDBB4873928}"/>
          </ac:spMkLst>
        </pc:spChg>
      </pc:sldChg>
      <pc:sldChg chg="addSp delSp modSp new mod setBg">
        <pc:chgData name="Courtney Davis" userId="18800cc9-c69d-48df-b91e-acd7a7d9fa49" providerId="ADAL" clId="{D47677EA-26D0-4537-8F51-9045550823FF}" dt="2021-10-26T16:58:48.925" v="2907" actId="15"/>
        <pc:sldMkLst>
          <pc:docMk/>
          <pc:sldMk cId="558773697" sldId="439"/>
        </pc:sldMkLst>
        <pc:spChg chg="mod">
          <ac:chgData name="Courtney Davis" userId="18800cc9-c69d-48df-b91e-acd7a7d9fa49" providerId="ADAL" clId="{D47677EA-26D0-4537-8F51-9045550823FF}" dt="2021-10-22T23:09:47.785" v="1935" actId="1035"/>
          <ac:spMkLst>
            <pc:docMk/>
            <pc:sldMk cId="558773697" sldId="439"/>
            <ac:spMk id="2" creationId="{40E82B57-B0DC-42F6-9E51-2A14361046CA}"/>
          </ac:spMkLst>
        </pc:spChg>
        <pc:spChg chg="mod">
          <ac:chgData name="Courtney Davis" userId="18800cc9-c69d-48df-b91e-acd7a7d9fa49" providerId="ADAL" clId="{D47677EA-26D0-4537-8F51-9045550823FF}" dt="2021-10-26T16:58:48.925" v="2907" actId="15"/>
          <ac:spMkLst>
            <pc:docMk/>
            <pc:sldMk cId="558773697" sldId="439"/>
            <ac:spMk id="3" creationId="{0567DE34-93B1-49DA-B3DB-1A0665BB6FC1}"/>
          </ac:spMkLst>
        </pc:spChg>
        <pc:spChg chg="add del mod">
          <ac:chgData name="Courtney Davis" userId="18800cc9-c69d-48df-b91e-acd7a7d9fa49" providerId="ADAL" clId="{D47677EA-26D0-4537-8F51-9045550823FF}" dt="2021-10-22T22:26:21.237" v="270"/>
          <ac:spMkLst>
            <pc:docMk/>
            <pc:sldMk cId="558773697" sldId="439"/>
            <ac:spMk id="4" creationId="{BFDE98F1-CA60-411A-B0EE-DE31B4815C6E}"/>
          </ac:spMkLst>
        </pc:spChg>
        <pc:spChg chg="add mod">
          <ac:chgData name="Courtney Davis" userId="18800cc9-c69d-48df-b91e-acd7a7d9fa49" providerId="ADAL" clId="{D47677EA-26D0-4537-8F51-9045550823FF}" dt="2021-10-22T23:07:47.105" v="1904" actId="207"/>
          <ac:spMkLst>
            <pc:docMk/>
            <pc:sldMk cId="558773697" sldId="439"/>
            <ac:spMk id="6" creationId="{15C46820-5C2F-409C-88BD-39377495831C}"/>
          </ac:spMkLst>
        </pc:spChg>
        <pc:spChg chg="add del">
          <ac:chgData name="Courtney Davis" userId="18800cc9-c69d-48df-b91e-acd7a7d9fa49" providerId="ADAL" clId="{D47677EA-26D0-4537-8F51-9045550823FF}" dt="2021-10-22T22:32:29.656" v="292" actId="26606"/>
          <ac:spMkLst>
            <pc:docMk/>
            <pc:sldMk cId="558773697" sldId="439"/>
            <ac:spMk id="10" creationId="{5E39A796-BE83-48B1-B33F-35C4A32AAB57}"/>
          </ac:spMkLst>
        </pc:spChg>
        <pc:spChg chg="add del">
          <ac:chgData name="Courtney Davis" userId="18800cc9-c69d-48df-b91e-acd7a7d9fa49" providerId="ADAL" clId="{D47677EA-26D0-4537-8F51-9045550823FF}" dt="2021-10-22T22:32:29.656" v="292" actId="26606"/>
          <ac:spMkLst>
            <pc:docMk/>
            <pc:sldMk cId="558773697" sldId="439"/>
            <ac:spMk id="12" creationId="{72F84B47-E267-4194-8194-831DB7B5547F}"/>
          </ac:spMkLst>
        </pc:spChg>
        <pc:spChg chg="add del">
          <ac:chgData name="Courtney Davis" userId="18800cc9-c69d-48df-b91e-acd7a7d9fa49" providerId="ADAL" clId="{D47677EA-26D0-4537-8F51-9045550823FF}" dt="2021-10-22T22:35:14.323" v="311" actId="26606"/>
          <ac:spMkLst>
            <pc:docMk/>
            <pc:sldMk cId="558773697" sldId="439"/>
            <ac:spMk id="17" creationId="{5E39A796-BE83-48B1-B33F-35C4A32AAB57}"/>
          </ac:spMkLst>
        </pc:spChg>
        <pc:spChg chg="add del">
          <ac:chgData name="Courtney Davis" userId="18800cc9-c69d-48df-b91e-acd7a7d9fa49" providerId="ADAL" clId="{D47677EA-26D0-4537-8F51-9045550823FF}" dt="2021-10-22T22:35:14.323" v="311" actId="26606"/>
          <ac:spMkLst>
            <pc:docMk/>
            <pc:sldMk cId="558773697" sldId="439"/>
            <ac:spMk id="19" creationId="{72F84B47-E267-4194-8194-831DB7B5547F}"/>
          </ac:spMkLst>
        </pc:spChg>
        <pc:spChg chg="add del">
          <ac:chgData name="Courtney Davis" userId="18800cc9-c69d-48df-b91e-acd7a7d9fa49" providerId="ADAL" clId="{D47677EA-26D0-4537-8F51-9045550823FF}" dt="2021-10-22T22:34:57.533" v="304" actId="26606"/>
          <ac:spMkLst>
            <pc:docMk/>
            <pc:sldMk cId="558773697" sldId="439"/>
            <ac:spMk id="24" creationId="{46F7435D-E3DB-47B1-BA61-B00ACC83A9DE}"/>
          </ac:spMkLst>
        </pc:spChg>
        <pc:spChg chg="add del">
          <ac:chgData name="Courtney Davis" userId="18800cc9-c69d-48df-b91e-acd7a7d9fa49" providerId="ADAL" clId="{D47677EA-26D0-4537-8F51-9045550823FF}" dt="2021-10-22T22:34:57.533" v="304" actId="26606"/>
          <ac:spMkLst>
            <pc:docMk/>
            <pc:sldMk cId="558773697" sldId="439"/>
            <ac:spMk id="26" creationId="{F263A0B5-F8C4-4116-809F-78A768EA79A6}"/>
          </ac:spMkLst>
        </pc:spChg>
        <pc:spChg chg="add del">
          <ac:chgData name="Courtney Davis" userId="18800cc9-c69d-48df-b91e-acd7a7d9fa49" providerId="ADAL" clId="{D47677EA-26D0-4537-8F51-9045550823FF}" dt="2021-10-22T22:34:59.609" v="306" actId="26606"/>
          <ac:spMkLst>
            <pc:docMk/>
            <pc:sldMk cId="558773697" sldId="439"/>
            <ac:spMk id="28" creationId="{5E39A796-BE83-48B1-B33F-35C4A32AAB57}"/>
          </ac:spMkLst>
        </pc:spChg>
        <pc:spChg chg="add del">
          <ac:chgData name="Courtney Davis" userId="18800cc9-c69d-48df-b91e-acd7a7d9fa49" providerId="ADAL" clId="{D47677EA-26D0-4537-8F51-9045550823FF}" dt="2021-10-22T22:34:59.609" v="306" actId="26606"/>
          <ac:spMkLst>
            <pc:docMk/>
            <pc:sldMk cId="558773697" sldId="439"/>
            <ac:spMk id="29" creationId="{72F84B47-E267-4194-8194-831DB7B5547F}"/>
          </ac:spMkLst>
        </pc:spChg>
        <pc:spChg chg="add del">
          <ac:chgData name="Courtney Davis" userId="18800cc9-c69d-48df-b91e-acd7a7d9fa49" providerId="ADAL" clId="{D47677EA-26D0-4537-8F51-9045550823FF}" dt="2021-10-22T22:35:02.093" v="308" actId="26606"/>
          <ac:spMkLst>
            <pc:docMk/>
            <pc:sldMk cId="558773697" sldId="439"/>
            <ac:spMk id="31" creationId="{5E39A796-BE83-48B1-B33F-35C4A32AAB57}"/>
          </ac:spMkLst>
        </pc:spChg>
        <pc:spChg chg="add del">
          <ac:chgData name="Courtney Davis" userId="18800cc9-c69d-48df-b91e-acd7a7d9fa49" providerId="ADAL" clId="{D47677EA-26D0-4537-8F51-9045550823FF}" dt="2021-10-22T22:35:02.093" v="308" actId="26606"/>
          <ac:spMkLst>
            <pc:docMk/>
            <pc:sldMk cId="558773697" sldId="439"/>
            <ac:spMk id="32" creationId="{72F84B47-E267-4194-8194-831DB7B5547F}"/>
          </ac:spMkLst>
        </pc:spChg>
        <pc:spChg chg="add del">
          <ac:chgData name="Courtney Davis" userId="18800cc9-c69d-48df-b91e-acd7a7d9fa49" providerId="ADAL" clId="{D47677EA-26D0-4537-8F51-9045550823FF}" dt="2021-10-22T22:35:14.291" v="310" actId="26606"/>
          <ac:spMkLst>
            <pc:docMk/>
            <pc:sldMk cId="558773697" sldId="439"/>
            <ac:spMk id="34" creationId="{5E39A796-BE83-48B1-B33F-35C4A32AAB57}"/>
          </ac:spMkLst>
        </pc:spChg>
        <pc:spChg chg="add del">
          <ac:chgData name="Courtney Davis" userId="18800cc9-c69d-48df-b91e-acd7a7d9fa49" providerId="ADAL" clId="{D47677EA-26D0-4537-8F51-9045550823FF}" dt="2021-10-22T22:35:14.291" v="310" actId="26606"/>
          <ac:spMkLst>
            <pc:docMk/>
            <pc:sldMk cId="558773697" sldId="439"/>
            <ac:spMk id="35" creationId="{72F84B47-E267-4194-8194-831DB7B5547F}"/>
          </ac:spMkLst>
        </pc:spChg>
        <pc:spChg chg="add del">
          <ac:chgData name="Courtney Davis" userId="18800cc9-c69d-48df-b91e-acd7a7d9fa49" providerId="ADAL" clId="{D47677EA-26D0-4537-8F51-9045550823FF}" dt="2021-10-22T22:35:47.667" v="317" actId="26606"/>
          <ac:spMkLst>
            <pc:docMk/>
            <pc:sldMk cId="558773697" sldId="439"/>
            <ac:spMk id="37" creationId="{46F7435D-E3DB-47B1-BA61-B00ACC83A9DE}"/>
          </ac:spMkLst>
        </pc:spChg>
        <pc:spChg chg="add del">
          <ac:chgData name="Courtney Davis" userId="18800cc9-c69d-48df-b91e-acd7a7d9fa49" providerId="ADAL" clId="{D47677EA-26D0-4537-8F51-9045550823FF}" dt="2021-10-22T22:35:47.667" v="317" actId="26606"/>
          <ac:spMkLst>
            <pc:docMk/>
            <pc:sldMk cId="558773697" sldId="439"/>
            <ac:spMk id="38" creationId="{F263A0B5-F8C4-4116-809F-78A768EA79A6}"/>
          </ac:spMkLst>
        </pc:spChg>
        <pc:spChg chg="add del">
          <ac:chgData name="Courtney Davis" userId="18800cc9-c69d-48df-b91e-acd7a7d9fa49" providerId="ADAL" clId="{D47677EA-26D0-4537-8F51-9045550823FF}" dt="2021-10-22T22:35:45.664" v="314" actId="26606"/>
          <ac:spMkLst>
            <pc:docMk/>
            <pc:sldMk cId="558773697" sldId="439"/>
            <ac:spMk id="43" creationId="{46F7435D-E3DB-47B1-BA61-B00ACC83A9DE}"/>
          </ac:spMkLst>
        </pc:spChg>
        <pc:spChg chg="add del">
          <ac:chgData name="Courtney Davis" userId="18800cc9-c69d-48df-b91e-acd7a7d9fa49" providerId="ADAL" clId="{D47677EA-26D0-4537-8F51-9045550823FF}" dt="2021-10-22T22:35:45.664" v="314" actId="26606"/>
          <ac:spMkLst>
            <pc:docMk/>
            <pc:sldMk cId="558773697" sldId="439"/>
            <ac:spMk id="45" creationId="{F263A0B5-F8C4-4116-809F-78A768EA79A6}"/>
          </ac:spMkLst>
        </pc:spChg>
        <pc:spChg chg="add del">
          <ac:chgData name="Courtney Davis" userId="18800cc9-c69d-48df-b91e-acd7a7d9fa49" providerId="ADAL" clId="{D47677EA-26D0-4537-8F51-9045550823FF}" dt="2021-10-22T22:35:47.643" v="316" actId="26606"/>
          <ac:spMkLst>
            <pc:docMk/>
            <pc:sldMk cId="558773697" sldId="439"/>
            <ac:spMk id="47" creationId="{0E3596DD-156A-473E-9BB3-C6A29F7574E9}"/>
          </ac:spMkLst>
        </pc:spChg>
        <pc:spChg chg="add del">
          <ac:chgData name="Courtney Davis" userId="18800cc9-c69d-48df-b91e-acd7a7d9fa49" providerId="ADAL" clId="{D47677EA-26D0-4537-8F51-9045550823FF}" dt="2021-10-22T22:35:47.643" v="316" actId="26606"/>
          <ac:spMkLst>
            <pc:docMk/>
            <pc:sldMk cId="558773697" sldId="439"/>
            <ac:spMk id="48" creationId="{2C46C4D6-C474-4E92-B52E-944C1118F7B6}"/>
          </ac:spMkLst>
        </pc:spChg>
        <pc:spChg chg="add">
          <ac:chgData name="Courtney Davis" userId="18800cc9-c69d-48df-b91e-acd7a7d9fa49" providerId="ADAL" clId="{D47677EA-26D0-4537-8F51-9045550823FF}" dt="2021-10-22T22:35:47.667" v="317" actId="26606"/>
          <ac:spMkLst>
            <pc:docMk/>
            <pc:sldMk cId="558773697" sldId="439"/>
            <ac:spMk id="50" creationId="{46F7435D-E3DB-47B1-BA61-B00ACC83A9DE}"/>
          </ac:spMkLst>
        </pc:spChg>
        <pc:spChg chg="add">
          <ac:chgData name="Courtney Davis" userId="18800cc9-c69d-48df-b91e-acd7a7d9fa49" providerId="ADAL" clId="{D47677EA-26D0-4537-8F51-9045550823FF}" dt="2021-10-22T22:35:47.667" v="317" actId="26606"/>
          <ac:spMkLst>
            <pc:docMk/>
            <pc:sldMk cId="558773697" sldId="439"/>
            <ac:spMk id="51" creationId="{F263A0B5-F8C4-4116-809F-78A768EA79A6}"/>
          </ac:spMkLst>
        </pc:spChg>
        <pc:graphicFrameChg chg="add mod modGraphic">
          <ac:chgData name="Courtney Davis" userId="18800cc9-c69d-48df-b91e-acd7a7d9fa49" providerId="ADAL" clId="{D47677EA-26D0-4537-8F51-9045550823FF}" dt="2021-10-22T23:10:53.439" v="1938" actId="207"/>
          <ac:graphicFrameMkLst>
            <pc:docMk/>
            <pc:sldMk cId="558773697" sldId="439"/>
            <ac:graphicFrameMk id="5" creationId="{5DA8E132-BAE6-4A89-B6EF-CCD8172758F7}"/>
          </ac:graphicFrameMkLst>
        </pc:graphicFrameChg>
      </pc:sldChg>
      <pc:sldChg chg="modSp new mod">
        <pc:chgData name="Courtney Davis" userId="18800cc9-c69d-48df-b91e-acd7a7d9fa49" providerId="ADAL" clId="{D47677EA-26D0-4537-8F51-9045550823FF}" dt="2021-10-22T23:00:28.920" v="1792" actId="20577"/>
        <pc:sldMkLst>
          <pc:docMk/>
          <pc:sldMk cId="2802042186" sldId="440"/>
        </pc:sldMkLst>
        <pc:spChg chg="mod">
          <ac:chgData name="Courtney Davis" userId="18800cc9-c69d-48df-b91e-acd7a7d9fa49" providerId="ADAL" clId="{D47677EA-26D0-4537-8F51-9045550823FF}" dt="2021-10-22T22:59:57.986" v="1776"/>
          <ac:spMkLst>
            <pc:docMk/>
            <pc:sldMk cId="2802042186" sldId="440"/>
            <ac:spMk id="2" creationId="{0E5BFAEB-40E5-4E9C-8619-19156898768E}"/>
          </ac:spMkLst>
        </pc:spChg>
        <pc:spChg chg="mod">
          <ac:chgData name="Courtney Davis" userId="18800cc9-c69d-48df-b91e-acd7a7d9fa49" providerId="ADAL" clId="{D47677EA-26D0-4537-8F51-9045550823FF}" dt="2021-10-22T23:00:28.920" v="1792" actId="20577"/>
          <ac:spMkLst>
            <pc:docMk/>
            <pc:sldMk cId="2802042186" sldId="440"/>
            <ac:spMk id="3" creationId="{0D4E48AC-916E-478D-A14F-7F80E393B816}"/>
          </ac:spMkLst>
        </pc:spChg>
      </pc:sldChg>
      <pc:sldChg chg="addSp delSp modSp add mod">
        <pc:chgData name="Courtney Davis" userId="18800cc9-c69d-48df-b91e-acd7a7d9fa49" providerId="ADAL" clId="{D47677EA-26D0-4537-8F51-9045550823FF}" dt="2021-10-26T21:25:11.724" v="8772" actId="1035"/>
        <pc:sldMkLst>
          <pc:docMk/>
          <pc:sldMk cId="3634011939" sldId="441"/>
        </pc:sldMkLst>
        <pc:spChg chg="mod">
          <ac:chgData name="Courtney Davis" userId="18800cc9-c69d-48df-b91e-acd7a7d9fa49" providerId="ADAL" clId="{D47677EA-26D0-4537-8F51-9045550823FF}" dt="2021-10-26T20:35:22.867" v="6753" actId="20577"/>
          <ac:spMkLst>
            <pc:docMk/>
            <pc:sldMk cId="3634011939" sldId="441"/>
            <ac:spMk id="2" creationId="{DCA89FE3-B1EF-4416-8682-BCDBB4873928}"/>
          </ac:spMkLst>
        </pc:spChg>
        <pc:spChg chg="mod">
          <ac:chgData name="Courtney Davis" userId="18800cc9-c69d-48df-b91e-acd7a7d9fa49" providerId="ADAL" clId="{D47677EA-26D0-4537-8F51-9045550823FF}" dt="2021-10-26T21:25:07.157" v="8760" actId="20577"/>
          <ac:spMkLst>
            <pc:docMk/>
            <pc:sldMk cId="3634011939" sldId="441"/>
            <ac:spMk id="8" creationId="{9A4DF459-7CB3-411F-97C5-2BDE85F87C4C}"/>
          </ac:spMkLst>
        </pc:spChg>
        <pc:spChg chg="mod">
          <ac:chgData name="Courtney Davis" userId="18800cc9-c69d-48df-b91e-acd7a7d9fa49" providerId="ADAL" clId="{D47677EA-26D0-4537-8F51-9045550823FF}" dt="2021-10-26T21:25:11.724" v="8772" actId="1035"/>
          <ac:spMkLst>
            <pc:docMk/>
            <pc:sldMk cId="3634011939" sldId="441"/>
            <ac:spMk id="9" creationId="{D154351D-79AD-4B96-B3F8-58F86145211F}"/>
          </ac:spMkLst>
        </pc:spChg>
        <pc:picChg chg="add del mod">
          <ac:chgData name="Courtney Davis" userId="18800cc9-c69d-48df-b91e-acd7a7d9fa49" providerId="ADAL" clId="{D47677EA-26D0-4537-8F51-9045550823FF}" dt="2021-10-26T17:13:22.269" v="2911" actId="931"/>
          <ac:picMkLst>
            <pc:docMk/>
            <pc:sldMk cId="3634011939" sldId="441"/>
            <ac:picMk id="4" creationId="{1AD12345-D5DD-47C7-9438-06B90F4C6A65}"/>
          </ac:picMkLst>
        </pc:picChg>
        <pc:picChg chg="add mod">
          <ac:chgData name="Courtney Davis" userId="18800cc9-c69d-48df-b91e-acd7a7d9fa49" providerId="ADAL" clId="{D47677EA-26D0-4537-8F51-9045550823FF}" dt="2021-10-26T17:25:47.574" v="3470" actId="1076"/>
          <ac:picMkLst>
            <pc:docMk/>
            <pc:sldMk cId="3634011939" sldId="441"/>
            <ac:picMk id="6" creationId="{CA35243B-B110-4102-B049-174D0AE607DC}"/>
          </ac:picMkLst>
        </pc:picChg>
        <pc:picChg chg="del">
          <ac:chgData name="Courtney Davis" userId="18800cc9-c69d-48df-b91e-acd7a7d9fa49" providerId="ADAL" clId="{D47677EA-26D0-4537-8F51-9045550823FF}" dt="2021-10-26T17:12:41.061" v="2909" actId="478"/>
          <ac:picMkLst>
            <pc:docMk/>
            <pc:sldMk cId="3634011939" sldId="441"/>
            <ac:picMk id="7" creationId="{D72F1D73-56CA-4E9B-ABB6-EE8A844293EA}"/>
          </ac:picMkLst>
        </pc:picChg>
      </pc:sldChg>
      <pc:sldChg chg="addSp delSp modSp add mod">
        <pc:chgData name="Courtney Davis" userId="18800cc9-c69d-48df-b91e-acd7a7d9fa49" providerId="ADAL" clId="{D47677EA-26D0-4537-8F51-9045550823FF}" dt="2021-10-26T21:25:26.825" v="8774" actId="20577"/>
        <pc:sldMkLst>
          <pc:docMk/>
          <pc:sldMk cId="3019224399" sldId="442"/>
        </pc:sldMkLst>
        <pc:spChg chg="mod">
          <ac:chgData name="Courtney Davis" userId="18800cc9-c69d-48df-b91e-acd7a7d9fa49" providerId="ADAL" clId="{D47677EA-26D0-4537-8F51-9045550823FF}" dt="2021-10-26T21:09:51.522" v="8179" actId="20577"/>
          <ac:spMkLst>
            <pc:docMk/>
            <pc:sldMk cId="3019224399" sldId="442"/>
            <ac:spMk id="8" creationId="{9A4DF459-7CB3-411F-97C5-2BDE85F87C4C}"/>
          </ac:spMkLst>
        </pc:spChg>
        <pc:spChg chg="mod">
          <ac:chgData name="Courtney Davis" userId="18800cc9-c69d-48df-b91e-acd7a7d9fa49" providerId="ADAL" clId="{D47677EA-26D0-4537-8F51-9045550823FF}" dt="2021-10-26T21:25:26.825" v="8774" actId="20577"/>
          <ac:spMkLst>
            <pc:docMk/>
            <pc:sldMk cId="3019224399" sldId="442"/>
            <ac:spMk id="9" creationId="{D154351D-79AD-4B96-B3F8-58F86145211F}"/>
          </ac:spMkLst>
        </pc:spChg>
        <pc:picChg chg="add del">
          <ac:chgData name="Courtney Davis" userId="18800cc9-c69d-48df-b91e-acd7a7d9fa49" providerId="ADAL" clId="{D47677EA-26D0-4537-8F51-9045550823FF}" dt="2021-10-26T18:30:38.130" v="5395"/>
          <ac:picMkLst>
            <pc:docMk/>
            <pc:sldMk cId="3019224399" sldId="442"/>
            <ac:picMk id="3" creationId="{898E732B-C9EE-4FDF-B6FD-274082C913B2}"/>
          </ac:picMkLst>
        </pc:picChg>
      </pc:sldChg>
      <pc:sldChg chg="addSp delSp modSp add mod ord setBg">
        <pc:chgData name="Courtney Davis" userId="18800cc9-c69d-48df-b91e-acd7a7d9fa49" providerId="ADAL" clId="{D47677EA-26D0-4537-8F51-9045550823FF}" dt="2021-10-26T21:18:53.173" v="8417" actId="20577"/>
        <pc:sldMkLst>
          <pc:docMk/>
          <pc:sldMk cId="2111912228" sldId="443"/>
        </pc:sldMkLst>
        <pc:spChg chg="mod">
          <ac:chgData name="Courtney Davis" userId="18800cc9-c69d-48df-b91e-acd7a7d9fa49" providerId="ADAL" clId="{D47677EA-26D0-4537-8F51-9045550823FF}" dt="2021-10-26T20:39:17.716" v="7071" actId="2711"/>
          <ac:spMkLst>
            <pc:docMk/>
            <pc:sldMk cId="2111912228" sldId="443"/>
            <ac:spMk id="2" creationId="{DCA89FE3-B1EF-4416-8682-BCDBB4873928}"/>
          </ac:spMkLst>
        </pc:spChg>
        <pc:spChg chg="mod">
          <ac:chgData name="Courtney Davis" userId="18800cc9-c69d-48df-b91e-acd7a7d9fa49" providerId="ADAL" clId="{D47677EA-26D0-4537-8F51-9045550823FF}" dt="2021-10-26T21:18:53.173" v="8417" actId="20577"/>
          <ac:spMkLst>
            <pc:docMk/>
            <pc:sldMk cId="2111912228" sldId="443"/>
            <ac:spMk id="13" creationId="{D183F1E9-582F-462B-A6C9-EC6A97AEE1FC}"/>
          </ac:spMkLst>
        </pc:spChg>
        <pc:spChg chg="add del">
          <ac:chgData name="Courtney Davis" userId="18800cc9-c69d-48df-b91e-acd7a7d9fa49" providerId="ADAL" clId="{D47677EA-26D0-4537-8F51-9045550823FF}" dt="2021-10-26T18:42:33.556" v="5443" actId="22"/>
          <ac:spMkLst>
            <pc:docMk/>
            <pc:sldMk cId="2111912228" sldId="443"/>
            <ac:spMk id="14" creationId="{0AC0FCA7-8FA2-487F-8471-361D05DBFA6B}"/>
          </ac:spMkLst>
        </pc:spChg>
        <pc:spChg chg="add del">
          <ac:chgData name="Courtney Davis" userId="18800cc9-c69d-48df-b91e-acd7a7d9fa49" providerId="ADAL" clId="{D47677EA-26D0-4537-8F51-9045550823FF}" dt="2021-10-26T18:36:30.765" v="5437" actId="26606"/>
          <ac:spMkLst>
            <pc:docMk/>
            <pc:sldMk cId="2111912228" sldId="443"/>
            <ac:spMk id="15" creationId="{5E39A796-BE83-48B1-B33F-35C4A32AAB57}"/>
          </ac:spMkLst>
        </pc:spChg>
        <pc:spChg chg="add del">
          <ac:chgData name="Courtney Davis" userId="18800cc9-c69d-48df-b91e-acd7a7d9fa49" providerId="ADAL" clId="{D47677EA-26D0-4537-8F51-9045550823FF}" dt="2021-10-26T18:36:30.765" v="5437" actId="26606"/>
          <ac:spMkLst>
            <pc:docMk/>
            <pc:sldMk cId="2111912228" sldId="443"/>
            <ac:spMk id="16" creationId="{72F84B47-E267-4194-8194-831DB7B5547F}"/>
          </ac:spMkLst>
        </pc:spChg>
        <pc:spChg chg="add del">
          <ac:chgData name="Courtney Davis" userId="18800cc9-c69d-48df-b91e-acd7a7d9fa49" providerId="ADAL" clId="{D47677EA-26D0-4537-8F51-9045550823FF}" dt="2021-10-26T18:44:25.280" v="5446" actId="26606"/>
          <ac:spMkLst>
            <pc:docMk/>
            <pc:sldMk cId="2111912228" sldId="443"/>
            <ac:spMk id="17" creationId="{5E39A796-BE83-48B1-B33F-35C4A32AAB57}"/>
          </ac:spMkLst>
        </pc:spChg>
        <pc:spChg chg="add del">
          <ac:chgData name="Courtney Davis" userId="18800cc9-c69d-48df-b91e-acd7a7d9fa49" providerId="ADAL" clId="{D47677EA-26D0-4537-8F51-9045550823FF}" dt="2021-10-26T18:34:51.153" v="5431" actId="26606"/>
          <ac:spMkLst>
            <pc:docMk/>
            <pc:sldMk cId="2111912228" sldId="443"/>
            <ac:spMk id="18" creationId="{5E39A796-BE83-48B1-B33F-35C4A32AAB57}"/>
          </ac:spMkLst>
        </pc:spChg>
        <pc:spChg chg="add del">
          <ac:chgData name="Courtney Davis" userId="18800cc9-c69d-48df-b91e-acd7a7d9fa49" providerId="ADAL" clId="{D47677EA-26D0-4537-8F51-9045550823FF}" dt="2021-10-26T18:44:25.280" v="5446" actId="26606"/>
          <ac:spMkLst>
            <pc:docMk/>
            <pc:sldMk cId="2111912228" sldId="443"/>
            <ac:spMk id="19" creationId="{72F84B47-E267-4194-8194-831DB7B5547F}"/>
          </ac:spMkLst>
        </pc:spChg>
        <pc:spChg chg="add del">
          <ac:chgData name="Courtney Davis" userId="18800cc9-c69d-48df-b91e-acd7a7d9fa49" providerId="ADAL" clId="{D47677EA-26D0-4537-8F51-9045550823FF}" dt="2021-10-26T18:34:51.153" v="5431" actId="26606"/>
          <ac:spMkLst>
            <pc:docMk/>
            <pc:sldMk cId="2111912228" sldId="443"/>
            <ac:spMk id="20" creationId="{72F84B47-E267-4194-8194-831DB7B5547F}"/>
          </ac:spMkLst>
        </pc:spChg>
        <pc:spChg chg="add del">
          <ac:chgData name="Courtney Davis" userId="18800cc9-c69d-48df-b91e-acd7a7d9fa49" providerId="ADAL" clId="{D47677EA-26D0-4537-8F51-9045550823FF}" dt="2021-10-26T20:34:10.536" v="6703" actId="26606"/>
          <ac:spMkLst>
            <pc:docMk/>
            <pc:sldMk cId="2111912228" sldId="443"/>
            <ac:spMk id="21" creationId="{5E39A796-BE83-48B1-B33F-35C4A32AAB57}"/>
          </ac:spMkLst>
        </pc:spChg>
        <pc:spChg chg="add del">
          <ac:chgData name="Courtney Davis" userId="18800cc9-c69d-48df-b91e-acd7a7d9fa49" providerId="ADAL" clId="{D47677EA-26D0-4537-8F51-9045550823FF}" dt="2021-10-26T20:34:10.536" v="6703" actId="26606"/>
          <ac:spMkLst>
            <pc:docMk/>
            <pc:sldMk cId="2111912228" sldId="443"/>
            <ac:spMk id="22" creationId="{72F84B47-E267-4194-8194-831DB7B5547F}"/>
          </ac:spMkLst>
        </pc:spChg>
        <pc:spChg chg="add">
          <ac:chgData name="Courtney Davis" userId="18800cc9-c69d-48df-b91e-acd7a7d9fa49" providerId="ADAL" clId="{D47677EA-26D0-4537-8F51-9045550823FF}" dt="2021-10-26T20:34:10.536" v="6703" actId="26606"/>
          <ac:spMkLst>
            <pc:docMk/>
            <pc:sldMk cId="2111912228" sldId="443"/>
            <ac:spMk id="28" creationId="{5E39A796-BE83-48B1-B33F-35C4A32AAB57}"/>
          </ac:spMkLst>
        </pc:spChg>
        <pc:spChg chg="add">
          <ac:chgData name="Courtney Davis" userId="18800cc9-c69d-48df-b91e-acd7a7d9fa49" providerId="ADAL" clId="{D47677EA-26D0-4537-8F51-9045550823FF}" dt="2021-10-26T20:34:10.536" v="6703" actId="26606"/>
          <ac:spMkLst>
            <pc:docMk/>
            <pc:sldMk cId="2111912228" sldId="443"/>
            <ac:spMk id="30" creationId="{72F84B47-E267-4194-8194-831DB7B5547F}"/>
          </ac:spMkLst>
        </pc:spChg>
        <pc:graphicFrameChg chg="add del mod">
          <ac:chgData name="Courtney Davis" userId="18800cc9-c69d-48df-b91e-acd7a7d9fa49" providerId="ADAL" clId="{D47677EA-26D0-4537-8F51-9045550823FF}" dt="2021-10-26T18:36:13.104" v="5434"/>
          <ac:graphicFrameMkLst>
            <pc:docMk/>
            <pc:sldMk cId="2111912228" sldId="443"/>
            <ac:graphicFrameMk id="4" creationId="{9BC7D929-2988-48FA-BB74-BF4462528032}"/>
          </ac:graphicFrameMkLst>
        </pc:graphicFrameChg>
        <pc:graphicFrameChg chg="add del mod">
          <ac:chgData name="Courtney Davis" userId="18800cc9-c69d-48df-b91e-acd7a7d9fa49" providerId="ADAL" clId="{D47677EA-26D0-4537-8F51-9045550823FF}" dt="2021-10-26T18:42:30.630" v="5440"/>
          <ac:graphicFrameMkLst>
            <pc:docMk/>
            <pc:sldMk cId="2111912228" sldId="443"/>
            <ac:graphicFrameMk id="6" creationId="{68D857F9-2416-401C-8E66-4CFDBEF17C82}"/>
          </ac:graphicFrameMkLst>
        </pc:graphicFrameChg>
        <pc:graphicFrameChg chg="add del mod">
          <ac:chgData name="Courtney Davis" userId="18800cc9-c69d-48df-b91e-acd7a7d9fa49" providerId="ADAL" clId="{D47677EA-26D0-4537-8F51-9045550823FF}" dt="2021-10-26T18:44:34.938" v="5449"/>
          <ac:graphicFrameMkLst>
            <pc:docMk/>
            <pc:sldMk cId="2111912228" sldId="443"/>
            <ac:graphicFrameMk id="10" creationId="{7F41191B-F3F4-4738-9755-D57988090125}"/>
          </ac:graphicFrameMkLst>
        </pc:graphicFrameChg>
        <pc:graphicFrameChg chg="add del mod">
          <ac:chgData name="Courtney Davis" userId="18800cc9-c69d-48df-b91e-acd7a7d9fa49" providerId="ADAL" clId="{D47677EA-26D0-4537-8F51-9045550823FF}" dt="2021-10-26T20:34:00.371" v="6701"/>
          <ac:graphicFrameMkLst>
            <pc:docMk/>
            <pc:sldMk cId="2111912228" sldId="443"/>
            <ac:graphicFrameMk id="12" creationId="{4EC87935-0D52-42C0-B1CB-D4A0495C464E}"/>
          </ac:graphicFrameMkLst>
        </pc:graphicFrameChg>
        <pc:graphicFrameChg chg="add mod modGraphic">
          <ac:chgData name="Courtney Davis" userId="18800cc9-c69d-48df-b91e-acd7a7d9fa49" providerId="ADAL" clId="{D47677EA-26D0-4537-8F51-9045550823FF}" dt="2021-10-26T20:40:26.508" v="7076" actId="1076"/>
          <ac:graphicFrameMkLst>
            <pc:docMk/>
            <pc:sldMk cId="2111912228" sldId="443"/>
            <ac:graphicFrameMk id="23" creationId="{D01360C9-4767-419C-BDC0-9139A8E45681}"/>
          </ac:graphicFrameMkLst>
        </pc:graphicFrameChg>
        <pc:picChg chg="add del mod">
          <ac:chgData name="Courtney Davis" userId="18800cc9-c69d-48df-b91e-acd7a7d9fa49" providerId="ADAL" clId="{D47677EA-26D0-4537-8F51-9045550823FF}" dt="2021-10-26T18:34:51.345" v="5432"/>
          <ac:picMkLst>
            <pc:docMk/>
            <pc:sldMk cId="2111912228" sldId="443"/>
            <ac:picMk id="3" creationId="{64AB7C47-3C6E-42D6-B3E7-EBB80FAD09E1}"/>
          </ac:picMkLst>
        </pc:picChg>
        <pc:picChg chg="add del mod">
          <ac:chgData name="Courtney Davis" userId="18800cc9-c69d-48df-b91e-acd7a7d9fa49" providerId="ADAL" clId="{D47677EA-26D0-4537-8F51-9045550823FF}" dt="2021-10-26T18:37:01.337" v="5438"/>
          <ac:picMkLst>
            <pc:docMk/>
            <pc:sldMk cId="2111912228" sldId="443"/>
            <ac:picMk id="5" creationId="{B74A95A3-C50D-42D1-B18F-BFB87AB1C9D4}"/>
          </ac:picMkLst>
        </pc:picChg>
        <pc:picChg chg="del">
          <ac:chgData name="Courtney Davis" userId="18800cc9-c69d-48df-b91e-acd7a7d9fa49" providerId="ADAL" clId="{D47677EA-26D0-4537-8F51-9045550823FF}" dt="2021-10-26T18:30:47.912" v="5399" actId="478"/>
          <ac:picMkLst>
            <pc:docMk/>
            <pc:sldMk cId="2111912228" sldId="443"/>
            <ac:picMk id="7" creationId="{1AEAE7B8-31E0-4001-A4CE-8972F406FEDE}"/>
          </ac:picMkLst>
        </pc:picChg>
        <pc:picChg chg="add del mod">
          <ac:chgData name="Courtney Davis" userId="18800cc9-c69d-48df-b91e-acd7a7d9fa49" providerId="ADAL" clId="{D47677EA-26D0-4537-8F51-9045550823FF}" dt="2021-10-26T18:44:25.890" v="5447"/>
          <ac:picMkLst>
            <pc:docMk/>
            <pc:sldMk cId="2111912228" sldId="443"/>
            <ac:picMk id="9" creationId="{7956153C-D5A0-4E78-BDE9-16EAE70A8E07}"/>
          </ac:picMkLst>
        </pc:picChg>
        <pc:picChg chg="add del mod">
          <ac:chgData name="Courtney Davis" userId="18800cc9-c69d-48df-b91e-acd7a7d9fa49" providerId="ADAL" clId="{D47677EA-26D0-4537-8F51-9045550823FF}" dt="2021-10-26T20:33:56.567" v="6699" actId="478"/>
          <ac:picMkLst>
            <pc:docMk/>
            <pc:sldMk cId="2111912228" sldId="443"/>
            <ac:picMk id="11" creationId="{A1AE21F3-66E4-46C6-977D-1344C7313F29}"/>
          </ac:picMkLst>
        </pc:picChg>
      </pc:sldChg>
      <pc:sldChg chg="addSp delSp modSp add mod setBg delDesignElem">
        <pc:chgData name="Courtney Davis" userId="18800cc9-c69d-48df-b91e-acd7a7d9fa49" providerId="ADAL" clId="{D47677EA-26D0-4537-8F51-9045550823FF}" dt="2021-10-26T21:21:52.404" v="8456" actId="1036"/>
        <pc:sldMkLst>
          <pc:docMk/>
          <pc:sldMk cId="3521734715" sldId="444"/>
        </pc:sldMkLst>
        <pc:spChg chg="mod">
          <ac:chgData name="Courtney Davis" userId="18800cc9-c69d-48df-b91e-acd7a7d9fa49" providerId="ADAL" clId="{D47677EA-26D0-4537-8F51-9045550823FF}" dt="2021-10-26T21:21:52.404" v="8456" actId="1036"/>
          <ac:spMkLst>
            <pc:docMk/>
            <pc:sldMk cId="3521734715" sldId="444"/>
            <ac:spMk id="2" creationId="{DCA89FE3-B1EF-4416-8682-BCDBB4873928}"/>
          </ac:spMkLst>
        </pc:spChg>
        <pc:spChg chg="mod">
          <ac:chgData name="Courtney Davis" userId="18800cc9-c69d-48df-b91e-acd7a7d9fa49" providerId="ADAL" clId="{D47677EA-26D0-4537-8F51-9045550823FF}" dt="2021-10-26T21:21:49.156" v="8453" actId="1036"/>
          <ac:spMkLst>
            <pc:docMk/>
            <pc:sldMk cId="3521734715" sldId="444"/>
            <ac:spMk id="13" creationId="{D183F1E9-582F-462B-A6C9-EC6A97AEE1FC}"/>
          </ac:spMkLst>
        </pc:spChg>
        <pc:spChg chg="add del">
          <ac:chgData name="Courtney Davis" userId="18800cc9-c69d-48df-b91e-acd7a7d9fa49" providerId="ADAL" clId="{D47677EA-26D0-4537-8F51-9045550823FF}" dt="2021-10-26T21:14:55.067" v="8389" actId="26606"/>
          <ac:spMkLst>
            <pc:docMk/>
            <pc:sldMk cId="3521734715" sldId="444"/>
            <ac:spMk id="18" creationId="{5E39A796-BE83-48B1-B33F-35C4A32AAB57}"/>
          </ac:spMkLst>
        </pc:spChg>
        <pc:spChg chg="add del">
          <ac:chgData name="Courtney Davis" userId="18800cc9-c69d-48df-b91e-acd7a7d9fa49" providerId="ADAL" clId="{D47677EA-26D0-4537-8F51-9045550823FF}" dt="2021-10-26T21:14:55.067" v="8389" actId="26606"/>
          <ac:spMkLst>
            <pc:docMk/>
            <pc:sldMk cId="3521734715" sldId="444"/>
            <ac:spMk id="20" creationId="{72F84B47-E267-4194-8194-831DB7B5547F}"/>
          </ac:spMkLst>
        </pc:spChg>
        <pc:spChg chg="add del">
          <ac:chgData name="Courtney Davis" userId="18800cc9-c69d-48df-b91e-acd7a7d9fa49" providerId="ADAL" clId="{D47677EA-26D0-4537-8F51-9045550823FF}" dt="2021-10-26T21:20:30.837" v="8439" actId="26606"/>
          <ac:spMkLst>
            <pc:docMk/>
            <pc:sldMk cId="3521734715" sldId="444"/>
            <ac:spMk id="25" creationId="{5E39A796-BE83-48B1-B33F-35C4A32AAB57}"/>
          </ac:spMkLst>
        </pc:spChg>
        <pc:spChg chg="add del">
          <ac:chgData name="Courtney Davis" userId="18800cc9-c69d-48df-b91e-acd7a7d9fa49" providerId="ADAL" clId="{D47677EA-26D0-4537-8F51-9045550823FF}" dt="2021-10-26T21:20:30.837" v="8439" actId="26606"/>
          <ac:spMkLst>
            <pc:docMk/>
            <pc:sldMk cId="3521734715" sldId="444"/>
            <ac:spMk id="27" creationId="{72F84B47-E267-4194-8194-831DB7B5547F}"/>
          </ac:spMkLst>
        </pc:spChg>
        <pc:spChg chg="del">
          <ac:chgData name="Courtney Davis" userId="18800cc9-c69d-48df-b91e-acd7a7d9fa49" providerId="ADAL" clId="{D47677EA-26D0-4537-8F51-9045550823FF}" dt="2021-10-26T21:10:10.369" v="8220"/>
          <ac:spMkLst>
            <pc:docMk/>
            <pc:sldMk cId="3521734715" sldId="444"/>
            <ac:spMk id="28" creationId="{5E39A796-BE83-48B1-B33F-35C4A32AAB57}"/>
          </ac:spMkLst>
        </pc:spChg>
        <pc:spChg chg="add del">
          <ac:chgData name="Courtney Davis" userId="18800cc9-c69d-48df-b91e-acd7a7d9fa49" providerId="ADAL" clId="{D47677EA-26D0-4537-8F51-9045550823FF}" dt="2021-10-26T21:18:55.450" v="8418" actId="26606"/>
          <ac:spMkLst>
            <pc:docMk/>
            <pc:sldMk cId="3521734715" sldId="444"/>
            <ac:spMk id="29" creationId="{5E39A796-BE83-48B1-B33F-35C4A32AAB57}"/>
          </ac:spMkLst>
        </pc:spChg>
        <pc:spChg chg="del">
          <ac:chgData name="Courtney Davis" userId="18800cc9-c69d-48df-b91e-acd7a7d9fa49" providerId="ADAL" clId="{D47677EA-26D0-4537-8F51-9045550823FF}" dt="2021-10-26T21:10:10.369" v="8220"/>
          <ac:spMkLst>
            <pc:docMk/>
            <pc:sldMk cId="3521734715" sldId="444"/>
            <ac:spMk id="30" creationId="{72F84B47-E267-4194-8194-831DB7B5547F}"/>
          </ac:spMkLst>
        </pc:spChg>
        <pc:spChg chg="add del">
          <ac:chgData name="Courtney Davis" userId="18800cc9-c69d-48df-b91e-acd7a7d9fa49" providerId="ADAL" clId="{D47677EA-26D0-4537-8F51-9045550823FF}" dt="2021-10-26T21:18:55.450" v="8418" actId="26606"/>
          <ac:spMkLst>
            <pc:docMk/>
            <pc:sldMk cId="3521734715" sldId="444"/>
            <ac:spMk id="31" creationId="{72F84B47-E267-4194-8194-831DB7B5547F}"/>
          </ac:spMkLst>
        </pc:spChg>
        <pc:spChg chg="add del">
          <ac:chgData name="Courtney Davis" userId="18800cc9-c69d-48df-b91e-acd7a7d9fa49" providerId="ADAL" clId="{D47677EA-26D0-4537-8F51-9045550823FF}" dt="2021-10-26T21:18:08.784" v="8410" actId="26606"/>
          <ac:spMkLst>
            <pc:docMk/>
            <pc:sldMk cId="3521734715" sldId="444"/>
            <ac:spMk id="32" creationId="{46F7435D-E3DB-47B1-BA61-B00ACC83A9DE}"/>
          </ac:spMkLst>
        </pc:spChg>
        <pc:spChg chg="add del">
          <ac:chgData name="Courtney Davis" userId="18800cc9-c69d-48df-b91e-acd7a7d9fa49" providerId="ADAL" clId="{D47677EA-26D0-4537-8F51-9045550823FF}" dt="2021-10-26T21:20:10.090" v="8432" actId="26606"/>
          <ac:spMkLst>
            <pc:docMk/>
            <pc:sldMk cId="3521734715" sldId="444"/>
            <ac:spMk id="33" creationId="{5E39A796-BE83-48B1-B33F-35C4A32AAB57}"/>
          </ac:spMkLst>
        </pc:spChg>
        <pc:spChg chg="add del">
          <ac:chgData name="Courtney Davis" userId="18800cc9-c69d-48df-b91e-acd7a7d9fa49" providerId="ADAL" clId="{D47677EA-26D0-4537-8F51-9045550823FF}" dt="2021-10-26T21:18:08.784" v="8410" actId="26606"/>
          <ac:spMkLst>
            <pc:docMk/>
            <pc:sldMk cId="3521734715" sldId="444"/>
            <ac:spMk id="34" creationId="{F263A0B5-F8C4-4116-809F-78A768EA79A6}"/>
          </ac:spMkLst>
        </pc:spChg>
        <pc:spChg chg="add del">
          <ac:chgData name="Courtney Davis" userId="18800cc9-c69d-48df-b91e-acd7a7d9fa49" providerId="ADAL" clId="{D47677EA-26D0-4537-8F51-9045550823FF}" dt="2021-10-26T21:20:10.090" v="8432" actId="26606"/>
          <ac:spMkLst>
            <pc:docMk/>
            <pc:sldMk cId="3521734715" sldId="444"/>
            <ac:spMk id="35" creationId="{72F84B47-E267-4194-8194-831DB7B5547F}"/>
          </ac:spMkLst>
        </pc:spChg>
        <pc:spChg chg="add del">
          <ac:chgData name="Courtney Davis" userId="18800cc9-c69d-48df-b91e-acd7a7d9fa49" providerId="ADAL" clId="{D47677EA-26D0-4537-8F51-9045550823FF}" dt="2021-10-26T21:20:28.784" v="8438" actId="26606"/>
          <ac:spMkLst>
            <pc:docMk/>
            <pc:sldMk cId="3521734715" sldId="444"/>
            <ac:spMk id="36" creationId="{46F7435D-E3DB-47B1-BA61-B00ACC83A9DE}"/>
          </ac:spMkLst>
        </pc:spChg>
        <pc:spChg chg="add del">
          <ac:chgData name="Courtney Davis" userId="18800cc9-c69d-48df-b91e-acd7a7d9fa49" providerId="ADAL" clId="{D47677EA-26D0-4537-8F51-9045550823FF}" dt="2021-10-26T21:20:28.784" v="8438" actId="26606"/>
          <ac:spMkLst>
            <pc:docMk/>
            <pc:sldMk cId="3521734715" sldId="444"/>
            <ac:spMk id="37" creationId="{F263A0B5-F8C4-4116-809F-78A768EA79A6}"/>
          </ac:spMkLst>
        </pc:spChg>
        <pc:spChg chg="add del">
          <ac:chgData name="Courtney Davis" userId="18800cc9-c69d-48df-b91e-acd7a7d9fa49" providerId="ADAL" clId="{D47677EA-26D0-4537-8F51-9045550823FF}" dt="2021-10-26T21:21:07.454" v="8444" actId="26606"/>
          <ac:spMkLst>
            <pc:docMk/>
            <pc:sldMk cId="3521734715" sldId="444"/>
            <ac:spMk id="38" creationId="{5E39A796-BE83-48B1-B33F-35C4A32AAB57}"/>
          </ac:spMkLst>
        </pc:spChg>
        <pc:spChg chg="add del">
          <ac:chgData name="Courtney Davis" userId="18800cc9-c69d-48df-b91e-acd7a7d9fa49" providerId="ADAL" clId="{D47677EA-26D0-4537-8F51-9045550823FF}" dt="2021-10-26T21:21:07.454" v="8444" actId="26606"/>
          <ac:spMkLst>
            <pc:docMk/>
            <pc:sldMk cId="3521734715" sldId="444"/>
            <ac:spMk id="39" creationId="{72F84B47-E267-4194-8194-831DB7B5547F}"/>
          </ac:spMkLst>
        </pc:spChg>
        <pc:spChg chg="add del">
          <ac:chgData name="Courtney Davis" userId="18800cc9-c69d-48df-b91e-acd7a7d9fa49" providerId="ADAL" clId="{D47677EA-26D0-4537-8F51-9045550823FF}" dt="2021-10-26T21:20:05.857" v="8427" actId="26606"/>
          <ac:spMkLst>
            <pc:docMk/>
            <pc:sldMk cId="3521734715" sldId="444"/>
            <ac:spMk id="40" creationId="{5E39A796-BE83-48B1-B33F-35C4A32AAB57}"/>
          </ac:spMkLst>
        </pc:spChg>
        <pc:spChg chg="add">
          <ac:chgData name="Courtney Davis" userId="18800cc9-c69d-48df-b91e-acd7a7d9fa49" providerId="ADAL" clId="{D47677EA-26D0-4537-8F51-9045550823FF}" dt="2021-10-26T21:21:07.454" v="8444" actId="26606"/>
          <ac:spMkLst>
            <pc:docMk/>
            <pc:sldMk cId="3521734715" sldId="444"/>
            <ac:spMk id="41" creationId="{5E39A796-BE83-48B1-B33F-35C4A32AAB57}"/>
          </ac:spMkLst>
        </pc:spChg>
        <pc:spChg chg="add del">
          <ac:chgData name="Courtney Davis" userId="18800cc9-c69d-48df-b91e-acd7a7d9fa49" providerId="ADAL" clId="{D47677EA-26D0-4537-8F51-9045550823FF}" dt="2021-10-26T21:20:05.857" v="8427" actId="26606"/>
          <ac:spMkLst>
            <pc:docMk/>
            <pc:sldMk cId="3521734715" sldId="444"/>
            <ac:spMk id="42" creationId="{72F84B47-E267-4194-8194-831DB7B5547F}"/>
          </ac:spMkLst>
        </pc:spChg>
        <pc:spChg chg="add del">
          <ac:chgData name="Courtney Davis" userId="18800cc9-c69d-48df-b91e-acd7a7d9fa49" providerId="ADAL" clId="{D47677EA-26D0-4537-8F51-9045550823FF}" dt="2021-10-26T21:20:07.142" v="8429" actId="26606"/>
          <ac:spMkLst>
            <pc:docMk/>
            <pc:sldMk cId="3521734715" sldId="444"/>
            <ac:spMk id="44" creationId="{46F7435D-E3DB-47B1-BA61-B00ACC83A9DE}"/>
          </ac:spMkLst>
        </pc:spChg>
        <pc:spChg chg="add del">
          <ac:chgData name="Courtney Davis" userId="18800cc9-c69d-48df-b91e-acd7a7d9fa49" providerId="ADAL" clId="{D47677EA-26D0-4537-8F51-9045550823FF}" dt="2021-10-26T21:20:07.142" v="8429" actId="26606"/>
          <ac:spMkLst>
            <pc:docMk/>
            <pc:sldMk cId="3521734715" sldId="444"/>
            <ac:spMk id="45" creationId="{F263A0B5-F8C4-4116-809F-78A768EA79A6}"/>
          </ac:spMkLst>
        </pc:spChg>
        <pc:spChg chg="add">
          <ac:chgData name="Courtney Davis" userId="18800cc9-c69d-48df-b91e-acd7a7d9fa49" providerId="ADAL" clId="{D47677EA-26D0-4537-8F51-9045550823FF}" dt="2021-10-26T21:21:07.454" v="8444" actId="26606"/>
          <ac:spMkLst>
            <pc:docMk/>
            <pc:sldMk cId="3521734715" sldId="444"/>
            <ac:spMk id="46" creationId="{72F84B47-E267-4194-8194-831DB7B5547F}"/>
          </ac:spMkLst>
        </pc:spChg>
        <pc:spChg chg="add del">
          <ac:chgData name="Courtney Davis" userId="18800cc9-c69d-48df-b91e-acd7a7d9fa49" providerId="ADAL" clId="{D47677EA-26D0-4537-8F51-9045550823FF}" dt="2021-10-26T21:20:09.283" v="8431" actId="26606"/>
          <ac:spMkLst>
            <pc:docMk/>
            <pc:sldMk cId="3521734715" sldId="444"/>
            <ac:spMk id="47" creationId="{5E39A796-BE83-48B1-B33F-35C4A32AAB57}"/>
          </ac:spMkLst>
        </pc:spChg>
        <pc:spChg chg="add del">
          <ac:chgData name="Courtney Davis" userId="18800cc9-c69d-48df-b91e-acd7a7d9fa49" providerId="ADAL" clId="{D47677EA-26D0-4537-8F51-9045550823FF}" dt="2021-10-26T21:20:09.283" v="8431" actId="26606"/>
          <ac:spMkLst>
            <pc:docMk/>
            <pc:sldMk cId="3521734715" sldId="444"/>
            <ac:spMk id="48" creationId="{72F84B47-E267-4194-8194-831DB7B5547F}"/>
          </ac:spMkLst>
        </pc:spChg>
        <pc:graphicFrameChg chg="add del mod">
          <ac:chgData name="Courtney Davis" userId="18800cc9-c69d-48df-b91e-acd7a7d9fa49" providerId="ADAL" clId="{D47677EA-26D0-4537-8F51-9045550823FF}" dt="2021-10-26T21:13:04.616" v="8374"/>
          <ac:graphicFrameMkLst>
            <pc:docMk/>
            <pc:sldMk cId="3521734715" sldId="444"/>
            <ac:graphicFrameMk id="3" creationId="{332B65EB-184F-426B-91B2-12900FB0D9FC}"/>
          </ac:graphicFrameMkLst>
        </pc:graphicFrameChg>
        <pc:graphicFrameChg chg="add del mod">
          <ac:chgData name="Courtney Davis" userId="18800cc9-c69d-48df-b91e-acd7a7d9fa49" providerId="ADAL" clId="{D47677EA-26D0-4537-8F51-9045550823FF}" dt="2021-10-26T21:20:59.012" v="8442"/>
          <ac:graphicFrameMkLst>
            <pc:docMk/>
            <pc:sldMk cId="3521734715" sldId="444"/>
            <ac:graphicFrameMk id="7" creationId="{EA9847BB-2248-4016-898F-4255DE75B485}"/>
          </ac:graphicFrameMkLst>
        </pc:graphicFrameChg>
        <pc:graphicFrameChg chg="add mod modGraphic">
          <ac:chgData name="Courtney Davis" userId="18800cc9-c69d-48df-b91e-acd7a7d9fa49" providerId="ADAL" clId="{D47677EA-26D0-4537-8F51-9045550823FF}" dt="2021-10-26T21:21:07.454" v="8444" actId="26606"/>
          <ac:graphicFrameMkLst>
            <pc:docMk/>
            <pc:sldMk cId="3521734715" sldId="444"/>
            <ac:graphicFrameMk id="8" creationId="{A3A2DFDF-5524-4937-ACE0-A1100D776C40}"/>
          </ac:graphicFrameMkLst>
        </pc:graphicFrameChg>
        <pc:graphicFrameChg chg="del modGraphic">
          <ac:chgData name="Courtney Davis" userId="18800cc9-c69d-48df-b91e-acd7a7d9fa49" providerId="ADAL" clId="{D47677EA-26D0-4537-8F51-9045550823FF}" dt="2021-10-26T21:10:20.256" v="8222" actId="478"/>
          <ac:graphicFrameMkLst>
            <pc:docMk/>
            <pc:sldMk cId="3521734715" sldId="444"/>
            <ac:graphicFrameMk id="23" creationId="{D01360C9-4767-419C-BDC0-9139A8E45681}"/>
          </ac:graphicFrameMkLst>
        </pc:graphicFrameChg>
        <pc:picChg chg="add del mod">
          <ac:chgData name="Courtney Davis" userId="18800cc9-c69d-48df-b91e-acd7a7d9fa49" providerId="ADAL" clId="{D47677EA-26D0-4537-8F51-9045550823FF}" dt="2021-10-26T21:14:44.733" v="8387" actId="478"/>
          <ac:picMkLst>
            <pc:docMk/>
            <pc:sldMk cId="3521734715" sldId="444"/>
            <ac:picMk id="4" creationId="{D26E29BA-9B37-494D-82EB-1C3841AB9E96}"/>
          </ac:picMkLst>
        </pc:picChg>
        <pc:picChg chg="add del mod">
          <ac:chgData name="Courtney Davis" userId="18800cc9-c69d-48df-b91e-acd7a7d9fa49" providerId="ADAL" clId="{D47677EA-26D0-4537-8F51-9045550823FF}" dt="2021-10-26T21:16:53.034" v="8402" actId="478"/>
          <ac:picMkLst>
            <pc:docMk/>
            <pc:sldMk cId="3521734715" sldId="444"/>
            <ac:picMk id="5" creationId="{D725114E-F65E-4592-A21F-F832F2319D35}"/>
          </ac:picMkLst>
        </pc:picChg>
        <pc:picChg chg="add del mod">
          <ac:chgData name="Courtney Davis" userId="18800cc9-c69d-48df-b91e-acd7a7d9fa49" providerId="ADAL" clId="{D47677EA-26D0-4537-8F51-9045550823FF}" dt="2021-10-26T21:20:40.853" v="8440" actId="478"/>
          <ac:picMkLst>
            <pc:docMk/>
            <pc:sldMk cId="3521734715" sldId="444"/>
            <ac:picMk id="6" creationId="{92FF34AA-1DC8-4365-B9E6-BD9D3A4A4377}"/>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290CD0-76B0-4C6A-989E-D307C181292B}" type="doc">
      <dgm:prSet loTypeId="urn:microsoft.com/office/officeart/2005/8/layout/cycle4" loCatId="cycle" qsTypeId="urn:microsoft.com/office/officeart/2005/8/quickstyle/simple3" qsCatId="simple" csTypeId="urn:microsoft.com/office/officeart/2005/8/colors/accent6_4" csCatId="accent6" phldr="1"/>
      <dgm:spPr/>
      <dgm:t>
        <a:bodyPr/>
        <a:lstStyle/>
        <a:p>
          <a:endParaRPr lang="en-US"/>
        </a:p>
      </dgm:t>
    </dgm:pt>
    <dgm:pt modelId="{09432C86-56FD-4A4D-BB98-4ADB5AD9CA80}">
      <dgm:prSet phldrT="[Text]" custT="1">
        <dgm:style>
          <a:lnRef idx="2">
            <a:schemeClr val="dk1"/>
          </a:lnRef>
          <a:fillRef idx="1">
            <a:schemeClr val="lt1"/>
          </a:fillRef>
          <a:effectRef idx="0">
            <a:schemeClr val="dk1"/>
          </a:effectRef>
          <a:fontRef idx="minor">
            <a:schemeClr val="dk1"/>
          </a:fontRef>
        </dgm:style>
      </dgm:prSet>
      <dgm:spPr>
        <a:solidFill>
          <a:srgbClr val="467C53"/>
        </a:solidFill>
      </dgm:spPr>
      <dgm:t>
        <a:bodyPr/>
        <a:lstStyle/>
        <a:p>
          <a:r>
            <a:rPr lang="en-US" sz="1900">
              <a:solidFill>
                <a:schemeClr val="bg1"/>
              </a:solidFill>
              <a:latin typeface="Barlow" panose="00000500000000000000" pitchFamily="2" charset="0"/>
            </a:rPr>
            <a:t>Active Budgeting</a:t>
          </a:r>
        </a:p>
      </dgm:t>
    </dgm:pt>
    <dgm:pt modelId="{6A1CE136-9FE6-4DA2-9734-2E6F2573B15A}" type="parTrans" cxnId="{DF4B1E62-9FFF-4638-BAE7-5B0C18E0266B}">
      <dgm:prSet/>
      <dgm:spPr/>
      <dgm:t>
        <a:bodyPr/>
        <a:lstStyle/>
        <a:p>
          <a:endParaRPr lang="en-US"/>
        </a:p>
      </dgm:t>
    </dgm:pt>
    <dgm:pt modelId="{7923C6C1-7B0A-4073-85AF-C2418E984046}" type="sibTrans" cxnId="{DF4B1E62-9FFF-4638-BAE7-5B0C18E0266B}">
      <dgm:prSet/>
      <dgm:spPr/>
      <dgm:t>
        <a:bodyPr/>
        <a:lstStyle/>
        <a:p>
          <a:endParaRPr lang="en-US"/>
        </a:p>
      </dgm:t>
    </dgm:pt>
    <dgm:pt modelId="{6E2FEDD6-BA29-4FC7-AEDD-BC7105AC6801}">
      <dgm:prSet phldrT="[Text]" phldr="1"/>
      <dgm:spPr/>
      <dgm:t>
        <a:bodyPr/>
        <a:lstStyle/>
        <a:p>
          <a:endParaRPr lang="en-US"/>
        </a:p>
      </dgm:t>
    </dgm:pt>
    <dgm:pt modelId="{97D06B60-2B68-4C50-B17B-63FF8848B1AD}" type="parTrans" cxnId="{28E78DA3-D3C0-4B45-909C-F96B413E6371}">
      <dgm:prSet/>
      <dgm:spPr/>
      <dgm:t>
        <a:bodyPr/>
        <a:lstStyle/>
        <a:p>
          <a:endParaRPr lang="en-US"/>
        </a:p>
      </dgm:t>
    </dgm:pt>
    <dgm:pt modelId="{ABFC0723-4737-431C-B81F-A790A30E540C}" type="sibTrans" cxnId="{28E78DA3-D3C0-4B45-909C-F96B413E6371}">
      <dgm:prSet/>
      <dgm:spPr/>
      <dgm:t>
        <a:bodyPr/>
        <a:lstStyle/>
        <a:p>
          <a:endParaRPr lang="en-US"/>
        </a:p>
      </dgm:t>
    </dgm:pt>
    <dgm:pt modelId="{F7B0DB41-ED1B-4154-B959-08329984D7C6}">
      <dgm:prSet phldrT="[Text]" phldr="1"/>
      <dgm:spPr/>
      <dgm:t>
        <a:bodyPr/>
        <a:lstStyle/>
        <a:p>
          <a:endParaRPr lang="en-US"/>
        </a:p>
      </dgm:t>
    </dgm:pt>
    <dgm:pt modelId="{F1EC3EE2-D77B-4518-B502-891286078E4F}" type="parTrans" cxnId="{B52F1601-BD50-411A-98B7-71A8F646C3FD}">
      <dgm:prSet/>
      <dgm:spPr/>
      <dgm:t>
        <a:bodyPr/>
        <a:lstStyle/>
        <a:p>
          <a:endParaRPr lang="en-US"/>
        </a:p>
      </dgm:t>
    </dgm:pt>
    <dgm:pt modelId="{AD22DABB-8DDE-4C3D-AB1C-40D4032DC0D6}" type="sibTrans" cxnId="{B52F1601-BD50-411A-98B7-71A8F646C3FD}">
      <dgm:prSet/>
      <dgm:spPr/>
      <dgm:t>
        <a:bodyPr/>
        <a:lstStyle/>
        <a:p>
          <a:endParaRPr lang="en-US"/>
        </a:p>
      </dgm:t>
    </dgm:pt>
    <dgm:pt modelId="{4F7829E1-0B20-480F-AE63-F5C8A826BE9D}">
      <dgm:prSet phldrT="[Text]" phldr="1"/>
      <dgm:spPr/>
      <dgm:t>
        <a:bodyPr/>
        <a:lstStyle/>
        <a:p>
          <a:endParaRPr lang="en-US"/>
        </a:p>
      </dgm:t>
    </dgm:pt>
    <dgm:pt modelId="{EDB3CBEA-5EAF-4D59-96EA-A3A191BF5268}" type="parTrans" cxnId="{C6A00D36-2947-469F-B196-5605120739EF}">
      <dgm:prSet/>
      <dgm:spPr/>
      <dgm:t>
        <a:bodyPr/>
        <a:lstStyle/>
        <a:p>
          <a:endParaRPr lang="en-US"/>
        </a:p>
      </dgm:t>
    </dgm:pt>
    <dgm:pt modelId="{5E189D6F-7984-4FB7-901E-3C0412D84E9B}" type="sibTrans" cxnId="{C6A00D36-2947-469F-B196-5605120739EF}">
      <dgm:prSet/>
      <dgm:spPr/>
      <dgm:t>
        <a:bodyPr/>
        <a:lstStyle/>
        <a:p>
          <a:endParaRPr lang="en-US"/>
        </a:p>
      </dgm:t>
    </dgm:pt>
    <dgm:pt modelId="{AC814F56-AC4D-453C-826E-0AC38C1A0EFC}">
      <dgm:prSet phldrT="[Text]" custT="1"/>
      <dgm:spPr>
        <a:ln>
          <a:noFill/>
        </a:ln>
      </dgm:spPr>
      <dgm:t>
        <a:bodyPr/>
        <a:lstStyle/>
        <a:p>
          <a:pPr>
            <a:buNone/>
          </a:pPr>
          <a:r>
            <a:rPr lang="en-US" sz="1800">
              <a:latin typeface="Barlow" panose="00000500000000000000" pitchFamily="2" charset="0"/>
            </a:rPr>
            <a:t>	Behavior change from avoidance to engagement with finances. </a:t>
          </a:r>
        </a:p>
      </dgm:t>
    </dgm:pt>
    <dgm:pt modelId="{E1092F8D-473A-41E1-B48B-CA3FDEF4C22A}" type="parTrans" cxnId="{0D326261-47EB-402F-9551-DC3BBDE50D6F}">
      <dgm:prSet/>
      <dgm:spPr/>
      <dgm:t>
        <a:bodyPr/>
        <a:lstStyle/>
        <a:p>
          <a:endParaRPr lang="en-US"/>
        </a:p>
      </dgm:t>
    </dgm:pt>
    <dgm:pt modelId="{7B122AF2-DD9A-401C-BB8D-E2FAE134AA32}" type="sibTrans" cxnId="{0D326261-47EB-402F-9551-DC3BBDE50D6F}">
      <dgm:prSet/>
      <dgm:spPr/>
      <dgm:t>
        <a:bodyPr/>
        <a:lstStyle/>
        <a:p>
          <a:endParaRPr lang="en-US"/>
        </a:p>
      </dgm:t>
    </dgm:pt>
    <dgm:pt modelId="{257ADF0E-BF3B-439F-BA71-C06EFA1B14C9}">
      <dgm:prSet custT="1">
        <dgm:style>
          <a:lnRef idx="2">
            <a:schemeClr val="dk1"/>
          </a:lnRef>
          <a:fillRef idx="1">
            <a:schemeClr val="lt1"/>
          </a:fillRef>
          <a:effectRef idx="0">
            <a:schemeClr val="dk1"/>
          </a:effectRef>
          <a:fontRef idx="minor">
            <a:schemeClr val="dk1"/>
          </a:fontRef>
        </dgm:style>
      </dgm:prSet>
      <dgm:spPr>
        <a:solidFill>
          <a:srgbClr val="51A460"/>
        </a:solidFill>
      </dgm:spPr>
      <dgm:t>
        <a:bodyPr/>
        <a:lstStyle/>
        <a:p>
          <a:r>
            <a:rPr lang="en-US" sz="1800">
              <a:latin typeface="Barlow" panose="00000500000000000000" pitchFamily="2" charset="0"/>
            </a:rPr>
            <a:t>Improved Cashflow</a:t>
          </a:r>
        </a:p>
      </dgm:t>
    </dgm:pt>
    <dgm:pt modelId="{08C45821-875F-46C2-94B2-FBEF9A27D44E}" type="parTrans" cxnId="{834D0811-4F0A-4B1C-B538-EDB5E236635E}">
      <dgm:prSet/>
      <dgm:spPr/>
      <dgm:t>
        <a:bodyPr/>
        <a:lstStyle/>
        <a:p>
          <a:endParaRPr lang="en-US"/>
        </a:p>
      </dgm:t>
    </dgm:pt>
    <dgm:pt modelId="{D0ED43DA-6A94-4362-A2BB-7747095E1235}" type="sibTrans" cxnId="{834D0811-4F0A-4B1C-B538-EDB5E236635E}">
      <dgm:prSet/>
      <dgm:spPr/>
      <dgm:t>
        <a:bodyPr/>
        <a:lstStyle/>
        <a:p>
          <a:endParaRPr lang="en-US"/>
        </a:p>
      </dgm:t>
    </dgm:pt>
    <dgm:pt modelId="{C8EE843C-FCE0-48F8-8FA7-8FE575B8D764}">
      <dgm:prSet custT="1"/>
      <dgm:spPr>
        <a:ln>
          <a:noFill/>
        </a:ln>
      </dgm:spPr>
      <dgm:t>
        <a:bodyPr/>
        <a:lstStyle/>
        <a:p>
          <a:pPr>
            <a:buNone/>
          </a:pPr>
          <a:r>
            <a:rPr lang="en-US" sz="1800">
              <a:latin typeface="Barlow" panose="00000500000000000000" pitchFamily="2" charset="0"/>
            </a:rPr>
            <a:t>	Fewer incidents of financial delinquency and secondary debt accumulation.</a:t>
          </a:r>
        </a:p>
      </dgm:t>
    </dgm:pt>
    <dgm:pt modelId="{EBCF513D-0B4C-4FB2-8B0A-EDA06A5FEBF6}" type="parTrans" cxnId="{E6056952-8D3B-4276-81AC-C9D0FCAF936E}">
      <dgm:prSet/>
      <dgm:spPr/>
      <dgm:t>
        <a:bodyPr/>
        <a:lstStyle/>
        <a:p>
          <a:endParaRPr lang="en-US"/>
        </a:p>
      </dgm:t>
    </dgm:pt>
    <dgm:pt modelId="{9082C932-214C-4C8D-83F2-960A28C86797}" type="sibTrans" cxnId="{E6056952-8D3B-4276-81AC-C9D0FCAF936E}">
      <dgm:prSet/>
      <dgm:spPr/>
      <dgm:t>
        <a:bodyPr/>
        <a:lstStyle/>
        <a:p>
          <a:endParaRPr lang="en-US"/>
        </a:p>
      </dgm:t>
    </dgm:pt>
    <dgm:pt modelId="{4EE63D0C-389C-4117-AC15-163D875928A5}">
      <dgm:prSet custT="1">
        <dgm:style>
          <a:lnRef idx="2">
            <a:schemeClr val="dk1"/>
          </a:lnRef>
          <a:fillRef idx="1">
            <a:schemeClr val="lt1"/>
          </a:fillRef>
          <a:effectRef idx="0">
            <a:schemeClr val="dk1"/>
          </a:effectRef>
          <a:fontRef idx="minor">
            <a:schemeClr val="dk1"/>
          </a:fontRef>
        </dgm:style>
      </dgm:prSet>
      <dgm:spPr>
        <a:solidFill>
          <a:srgbClr val="E5EDD0"/>
        </a:solidFill>
      </dgm:spPr>
      <dgm:t>
        <a:bodyPr/>
        <a:lstStyle/>
        <a:p>
          <a:r>
            <a:rPr lang="en-US" sz="1800">
              <a:latin typeface="Barlow" panose="00000500000000000000" pitchFamily="2" charset="0"/>
            </a:rPr>
            <a:t>Control of Debt</a:t>
          </a:r>
        </a:p>
      </dgm:t>
    </dgm:pt>
    <dgm:pt modelId="{CB1BC4ED-D054-446D-9363-D3665A79AC8E}" type="parTrans" cxnId="{C1D99472-F263-49AA-8892-7102D0C0D8E6}">
      <dgm:prSet/>
      <dgm:spPr/>
      <dgm:t>
        <a:bodyPr/>
        <a:lstStyle/>
        <a:p>
          <a:endParaRPr lang="en-US"/>
        </a:p>
      </dgm:t>
    </dgm:pt>
    <dgm:pt modelId="{65EBE9FC-7721-4657-829E-479BEBE8C899}" type="sibTrans" cxnId="{C1D99472-F263-49AA-8892-7102D0C0D8E6}">
      <dgm:prSet/>
      <dgm:spPr/>
      <dgm:t>
        <a:bodyPr/>
        <a:lstStyle/>
        <a:p>
          <a:endParaRPr lang="en-US"/>
        </a:p>
      </dgm:t>
    </dgm:pt>
    <dgm:pt modelId="{EC5AACA6-B8F2-4B2A-BBBD-DEA7CED418FD}">
      <dgm:prSet custT="1">
        <dgm:style>
          <a:lnRef idx="2">
            <a:schemeClr val="dk1"/>
          </a:lnRef>
          <a:fillRef idx="1">
            <a:schemeClr val="lt1"/>
          </a:fillRef>
          <a:effectRef idx="0">
            <a:schemeClr val="dk1"/>
          </a:effectRef>
          <a:fontRef idx="minor">
            <a:schemeClr val="dk1"/>
          </a:fontRef>
        </dgm:style>
      </dgm:prSet>
      <dgm:spPr>
        <a:solidFill>
          <a:srgbClr val="ADC66B"/>
        </a:solidFill>
        <a:ln>
          <a:solidFill>
            <a:schemeClr val="tx1"/>
          </a:solidFill>
        </a:ln>
      </dgm:spPr>
      <dgm:t>
        <a:bodyPr/>
        <a:lstStyle/>
        <a:p>
          <a:r>
            <a:rPr lang="en-US" sz="1800">
              <a:latin typeface="Barlow" panose="00000500000000000000" pitchFamily="2" charset="0"/>
            </a:rPr>
            <a:t>Financial Wellness</a:t>
          </a:r>
        </a:p>
      </dgm:t>
    </dgm:pt>
    <dgm:pt modelId="{5FBE6F38-C125-4D76-B05F-0AA3D640AEFB}" type="parTrans" cxnId="{50B0EBA3-D66D-44D3-B999-880344FE54EF}">
      <dgm:prSet/>
      <dgm:spPr/>
      <dgm:t>
        <a:bodyPr/>
        <a:lstStyle/>
        <a:p>
          <a:endParaRPr lang="en-US"/>
        </a:p>
      </dgm:t>
    </dgm:pt>
    <dgm:pt modelId="{7D24B87E-C545-4C6C-A56F-FACDDBA6119A}" type="sibTrans" cxnId="{50B0EBA3-D66D-44D3-B999-880344FE54EF}">
      <dgm:prSet/>
      <dgm:spPr/>
      <dgm:t>
        <a:bodyPr/>
        <a:lstStyle/>
        <a:p>
          <a:endParaRPr lang="en-US"/>
        </a:p>
      </dgm:t>
    </dgm:pt>
    <dgm:pt modelId="{45B4A131-49A9-44C2-A2D6-37217DAC5630}">
      <dgm:prSet custT="1"/>
      <dgm:spPr>
        <a:ln>
          <a:noFill/>
        </a:ln>
      </dgm:spPr>
      <dgm:t>
        <a:bodyPr/>
        <a:lstStyle/>
        <a:p>
          <a:pPr>
            <a:buNone/>
          </a:pPr>
          <a:r>
            <a:rPr lang="en-US" sz="1800">
              <a:latin typeface="Barlow" panose="00000500000000000000" pitchFamily="2" charset="0"/>
            </a:rPr>
            <a:t>	Decrease in financial anxiety and increase in financial confidence.</a:t>
          </a:r>
        </a:p>
      </dgm:t>
    </dgm:pt>
    <dgm:pt modelId="{B7EF3834-D5E9-4265-B4B2-C4D480D33EDA}" type="parTrans" cxnId="{BD7FAD49-3BA6-4CAF-BBBC-87D19D22FF3A}">
      <dgm:prSet/>
      <dgm:spPr/>
      <dgm:t>
        <a:bodyPr/>
        <a:lstStyle/>
        <a:p>
          <a:endParaRPr lang="en-US"/>
        </a:p>
      </dgm:t>
    </dgm:pt>
    <dgm:pt modelId="{207B8ECF-CBA3-41ED-841B-A372B7FCC647}" type="sibTrans" cxnId="{BD7FAD49-3BA6-4CAF-BBBC-87D19D22FF3A}">
      <dgm:prSet/>
      <dgm:spPr/>
      <dgm:t>
        <a:bodyPr/>
        <a:lstStyle/>
        <a:p>
          <a:endParaRPr lang="en-US"/>
        </a:p>
      </dgm:t>
    </dgm:pt>
    <dgm:pt modelId="{AE3C49CE-74DD-45A5-ADFF-8EBA0E338341}">
      <dgm:prSet phldrT="[Text]" phldr="1"/>
      <dgm:spPr/>
      <dgm:t>
        <a:bodyPr/>
        <a:lstStyle/>
        <a:p>
          <a:endParaRPr lang="en-US"/>
        </a:p>
      </dgm:t>
    </dgm:pt>
    <dgm:pt modelId="{4CA6236C-C83F-40A8-8487-0CF2C103A14A}" type="sibTrans" cxnId="{E38F6B5F-7594-4F15-937A-5626415F868F}">
      <dgm:prSet/>
      <dgm:spPr/>
      <dgm:t>
        <a:bodyPr/>
        <a:lstStyle/>
        <a:p>
          <a:endParaRPr lang="en-US"/>
        </a:p>
      </dgm:t>
    </dgm:pt>
    <dgm:pt modelId="{71FE014F-56EE-4FE0-9CC7-6BC3049E6209}" type="parTrans" cxnId="{E38F6B5F-7594-4F15-937A-5626415F868F}">
      <dgm:prSet/>
      <dgm:spPr/>
      <dgm:t>
        <a:bodyPr/>
        <a:lstStyle/>
        <a:p>
          <a:endParaRPr lang="en-US"/>
        </a:p>
      </dgm:t>
    </dgm:pt>
    <dgm:pt modelId="{FB55A538-0C68-4271-9F18-7D5BFC703C5C}">
      <dgm:prSet phldrT="[Text]" phldr="1"/>
      <dgm:spPr/>
      <dgm:t>
        <a:bodyPr/>
        <a:lstStyle/>
        <a:p>
          <a:endParaRPr lang="en-US"/>
        </a:p>
      </dgm:t>
    </dgm:pt>
    <dgm:pt modelId="{E969F83D-5661-4C3D-B5C7-2A82372CDD6F}" type="sibTrans" cxnId="{B11B7FEE-7CAC-4590-A184-38EF1047F8D6}">
      <dgm:prSet/>
      <dgm:spPr/>
      <dgm:t>
        <a:bodyPr/>
        <a:lstStyle/>
        <a:p>
          <a:endParaRPr lang="en-US"/>
        </a:p>
      </dgm:t>
    </dgm:pt>
    <dgm:pt modelId="{1E45CCF5-0E53-430B-B8E9-A5CF4F2383CA}" type="parTrans" cxnId="{B11B7FEE-7CAC-4590-A184-38EF1047F8D6}">
      <dgm:prSet/>
      <dgm:spPr/>
      <dgm:t>
        <a:bodyPr/>
        <a:lstStyle/>
        <a:p>
          <a:endParaRPr lang="en-US"/>
        </a:p>
      </dgm:t>
    </dgm:pt>
    <dgm:pt modelId="{A50E2DB5-9FCE-4BCB-B119-35C6996740B1}">
      <dgm:prSet phldrT="[Text]" phldr="1"/>
      <dgm:spPr/>
      <dgm:t>
        <a:bodyPr/>
        <a:lstStyle/>
        <a:p>
          <a:endParaRPr lang="en-US"/>
        </a:p>
      </dgm:t>
    </dgm:pt>
    <dgm:pt modelId="{B7CFB157-1FC8-41ED-BB95-818C2D500F61}" type="sibTrans" cxnId="{B6955B5C-7F28-4EA9-BED7-98793D301BE5}">
      <dgm:prSet/>
      <dgm:spPr/>
      <dgm:t>
        <a:bodyPr/>
        <a:lstStyle/>
        <a:p>
          <a:endParaRPr lang="en-US"/>
        </a:p>
      </dgm:t>
    </dgm:pt>
    <dgm:pt modelId="{6B61B750-3649-49FE-87BD-C213F4FD1064}" type="parTrans" cxnId="{B6955B5C-7F28-4EA9-BED7-98793D301BE5}">
      <dgm:prSet/>
      <dgm:spPr/>
      <dgm:t>
        <a:bodyPr/>
        <a:lstStyle/>
        <a:p>
          <a:endParaRPr lang="en-US"/>
        </a:p>
      </dgm:t>
    </dgm:pt>
    <dgm:pt modelId="{D0425F9A-6FF0-4F2E-B6A2-113280ED2C5B}">
      <dgm:prSet custT="1"/>
      <dgm:spPr>
        <a:ln>
          <a:noFill/>
        </a:ln>
      </dgm:spPr>
      <dgm:t>
        <a:bodyPr/>
        <a:lstStyle/>
        <a:p>
          <a:pPr>
            <a:buNone/>
          </a:pPr>
          <a:r>
            <a:rPr lang="en-US" sz="1800">
              <a:latin typeface="Barlow" panose="00000500000000000000" pitchFamily="2" charset="0"/>
            </a:rPr>
            <a:t>	Better management of student loans. </a:t>
          </a:r>
        </a:p>
      </dgm:t>
    </dgm:pt>
    <dgm:pt modelId="{530B73D1-1F21-40DC-8FB6-14CC925B8BF1}" type="sibTrans" cxnId="{27DAA582-7DFF-4771-B245-A24C2AC7D304}">
      <dgm:prSet/>
      <dgm:spPr/>
      <dgm:t>
        <a:bodyPr/>
        <a:lstStyle/>
        <a:p>
          <a:endParaRPr lang="en-US"/>
        </a:p>
      </dgm:t>
    </dgm:pt>
    <dgm:pt modelId="{CD303C89-8F6D-4406-95D4-5064AF1E6EE0}" type="parTrans" cxnId="{27DAA582-7DFF-4771-B245-A24C2AC7D304}">
      <dgm:prSet/>
      <dgm:spPr/>
      <dgm:t>
        <a:bodyPr/>
        <a:lstStyle/>
        <a:p>
          <a:endParaRPr lang="en-US"/>
        </a:p>
      </dgm:t>
    </dgm:pt>
    <dgm:pt modelId="{4079A43C-6D4F-4C65-AE39-72A170A94F24}" type="pres">
      <dgm:prSet presAssocID="{D7290CD0-76B0-4C6A-989E-D307C181292B}" presName="cycleMatrixDiagram" presStyleCnt="0">
        <dgm:presLayoutVars>
          <dgm:chMax val="1"/>
          <dgm:dir/>
          <dgm:animLvl val="lvl"/>
          <dgm:resizeHandles val="exact"/>
        </dgm:presLayoutVars>
      </dgm:prSet>
      <dgm:spPr/>
    </dgm:pt>
    <dgm:pt modelId="{B86B291A-D6EA-4E8F-950C-A6CC2EB00F6A}" type="pres">
      <dgm:prSet presAssocID="{D7290CD0-76B0-4C6A-989E-D307C181292B}" presName="children" presStyleCnt="0"/>
      <dgm:spPr/>
    </dgm:pt>
    <dgm:pt modelId="{B125AFB4-EF64-4584-BE75-BDE6211D8BBE}" type="pres">
      <dgm:prSet presAssocID="{D7290CD0-76B0-4C6A-989E-D307C181292B}" presName="child1group" presStyleCnt="0"/>
      <dgm:spPr/>
    </dgm:pt>
    <dgm:pt modelId="{0DB2152B-2BED-4B95-87E7-1041CD4AF396}" type="pres">
      <dgm:prSet presAssocID="{D7290CD0-76B0-4C6A-989E-D307C181292B}" presName="child1" presStyleLbl="bgAcc1" presStyleIdx="0" presStyleCnt="4" custScaleX="146247" custScaleY="126561" custLinFactNeighborX="-24457" custLinFactNeighborY="42031"/>
      <dgm:spPr/>
    </dgm:pt>
    <dgm:pt modelId="{43CBF499-B54D-4298-B39D-776B2F8FB707}" type="pres">
      <dgm:prSet presAssocID="{D7290CD0-76B0-4C6A-989E-D307C181292B}" presName="child1Text" presStyleLbl="bgAcc1" presStyleIdx="0" presStyleCnt="4">
        <dgm:presLayoutVars>
          <dgm:bulletEnabled val="1"/>
        </dgm:presLayoutVars>
      </dgm:prSet>
      <dgm:spPr/>
    </dgm:pt>
    <dgm:pt modelId="{6E6CF4C3-02E9-4A8E-9D0B-5BE233AB9338}" type="pres">
      <dgm:prSet presAssocID="{D7290CD0-76B0-4C6A-989E-D307C181292B}" presName="child2group" presStyleCnt="0"/>
      <dgm:spPr/>
    </dgm:pt>
    <dgm:pt modelId="{C0CC4288-3EEB-46D2-8196-8135F8BF7901}" type="pres">
      <dgm:prSet presAssocID="{D7290CD0-76B0-4C6A-989E-D307C181292B}" presName="child2" presStyleLbl="bgAcc1" presStyleIdx="1" presStyleCnt="4" custScaleX="155798" custScaleY="152437" custLinFactNeighborX="25181" custLinFactNeighborY="43578"/>
      <dgm:spPr/>
    </dgm:pt>
    <dgm:pt modelId="{AA9745BB-2B77-41F6-8951-3FB226A19ED0}" type="pres">
      <dgm:prSet presAssocID="{D7290CD0-76B0-4C6A-989E-D307C181292B}" presName="child2Text" presStyleLbl="bgAcc1" presStyleIdx="1" presStyleCnt="4">
        <dgm:presLayoutVars>
          <dgm:bulletEnabled val="1"/>
        </dgm:presLayoutVars>
      </dgm:prSet>
      <dgm:spPr/>
    </dgm:pt>
    <dgm:pt modelId="{BA4F49CD-5F99-49C0-9DF9-2B02EE60DA2A}" type="pres">
      <dgm:prSet presAssocID="{D7290CD0-76B0-4C6A-989E-D307C181292B}" presName="child3group" presStyleCnt="0"/>
      <dgm:spPr/>
    </dgm:pt>
    <dgm:pt modelId="{BC1B3983-FE58-40D3-AF3A-D83CABEB4BE4}" type="pres">
      <dgm:prSet presAssocID="{D7290CD0-76B0-4C6A-989E-D307C181292B}" presName="child3" presStyleLbl="bgAcc1" presStyleIdx="2" presStyleCnt="4" custScaleX="132762" custScaleY="169270" custLinFactNeighborX="36699" custLinFactNeighborY="-42705"/>
      <dgm:spPr/>
    </dgm:pt>
    <dgm:pt modelId="{C0516CF7-7F2E-4B36-9618-1873C8F120D7}" type="pres">
      <dgm:prSet presAssocID="{D7290CD0-76B0-4C6A-989E-D307C181292B}" presName="child3Text" presStyleLbl="bgAcc1" presStyleIdx="2" presStyleCnt="4">
        <dgm:presLayoutVars>
          <dgm:bulletEnabled val="1"/>
        </dgm:presLayoutVars>
      </dgm:prSet>
      <dgm:spPr/>
    </dgm:pt>
    <dgm:pt modelId="{C9C77B1D-39FA-452B-ACCE-942169709755}" type="pres">
      <dgm:prSet presAssocID="{D7290CD0-76B0-4C6A-989E-D307C181292B}" presName="child4group" presStyleCnt="0"/>
      <dgm:spPr/>
    </dgm:pt>
    <dgm:pt modelId="{010CB223-28B5-406A-835B-DE535D6943F5}" type="pres">
      <dgm:prSet presAssocID="{D7290CD0-76B0-4C6A-989E-D307C181292B}" presName="child4" presStyleLbl="bgAcc1" presStyleIdx="3" presStyleCnt="4" custScaleX="153549" custScaleY="156931" custLinFactNeighborX="-28655" custLinFactNeighborY="-41366"/>
      <dgm:spPr/>
    </dgm:pt>
    <dgm:pt modelId="{97C70D9D-AF96-4431-ADE5-12990758E51D}" type="pres">
      <dgm:prSet presAssocID="{D7290CD0-76B0-4C6A-989E-D307C181292B}" presName="child4Text" presStyleLbl="bgAcc1" presStyleIdx="3" presStyleCnt="4">
        <dgm:presLayoutVars>
          <dgm:bulletEnabled val="1"/>
        </dgm:presLayoutVars>
      </dgm:prSet>
      <dgm:spPr/>
    </dgm:pt>
    <dgm:pt modelId="{8BE4DCC8-5F62-4F37-8FF0-782EFA53066E}" type="pres">
      <dgm:prSet presAssocID="{D7290CD0-76B0-4C6A-989E-D307C181292B}" presName="childPlaceholder" presStyleCnt="0"/>
      <dgm:spPr/>
    </dgm:pt>
    <dgm:pt modelId="{431920EB-C22F-4825-BFAC-AC1C20ECBD73}" type="pres">
      <dgm:prSet presAssocID="{D7290CD0-76B0-4C6A-989E-D307C181292B}" presName="circle" presStyleCnt="0"/>
      <dgm:spPr/>
    </dgm:pt>
    <dgm:pt modelId="{B38DDF1D-E7A2-487F-B792-3947EEAEB907}" type="pres">
      <dgm:prSet presAssocID="{D7290CD0-76B0-4C6A-989E-D307C181292B}" presName="quadrant1" presStyleLbl="node1" presStyleIdx="0" presStyleCnt="4">
        <dgm:presLayoutVars>
          <dgm:chMax val="1"/>
          <dgm:bulletEnabled val="1"/>
        </dgm:presLayoutVars>
      </dgm:prSet>
      <dgm:spPr/>
    </dgm:pt>
    <dgm:pt modelId="{0322E85A-9B1E-4D1B-B42C-0E0CFF637977}" type="pres">
      <dgm:prSet presAssocID="{D7290CD0-76B0-4C6A-989E-D307C181292B}" presName="quadrant2" presStyleLbl="node1" presStyleIdx="1" presStyleCnt="4">
        <dgm:presLayoutVars>
          <dgm:chMax val="1"/>
          <dgm:bulletEnabled val="1"/>
        </dgm:presLayoutVars>
      </dgm:prSet>
      <dgm:spPr/>
    </dgm:pt>
    <dgm:pt modelId="{1DFC6C45-BDB8-414E-9AA8-FC5EC30CF4FE}" type="pres">
      <dgm:prSet presAssocID="{D7290CD0-76B0-4C6A-989E-D307C181292B}" presName="quadrant3" presStyleLbl="node1" presStyleIdx="2" presStyleCnt="4">
        <dgm:presLayoutVars>
          <dgm:chMax val="1"/>
          <dgm:bulletEnabled val="1"/>
        </dgm:presLayoutVars>
      </dgm:prSet>
      <dgm:spPr/>
    </dgm:pt>
    <dgm:pt modelId="{6CDC2778-19AF-45A3-B4EA-AD3F84AB5FD8}" type="pres">
      <dgm:prSet presAssocID="{D7290CD0-76B0-4C6A-989E-D307C181292B}" presName="quadrant4" presStyleLbl="node1" presStyleIdx="3" presStyleCnt="4">
        <dgm:presLayoutVars>
          <dgm:chMax val="1"/>
          <dgm:bulletEnabled val="1"/>
        </dgm:presLayoutVars>
      </dgm:prSet>
      <dgm:spPr/>
    </dgm:pt>
    <dgm:pt modelId="{2E3A81DA-85F3-4E5F-94EF-8CF36AC6688A}" type="pres">
      <dgm:prSet presAssocID="{D7290CD0-76B0-4C6A-989E-D307C181292B}" presName="quadrantPlaceholder" presStyleCnt="0"/>
      <dgm:spPr/>
    </dgm:pt>
    <dgm:pt modelId="{878DD802-2766-4FDA-89FD-A9146E56CBF6}" type="pres">
      <dgm:prSet presAssocID="{D7290CD0-76B0-4C6A-989E-D307C181292B}" presName="center1" presStyleLbl="fgShp" presStyleIdx="0" presStyleCnt="2">
        <dgm:style>
          <a:lnRef idx="2">
            <a:schemeClr val="dk1"/>
          </a:lnRef>
          <a:fillRef idx="1">
            <a:schemeClr val="lt1"/>
          </a:fillRef>
          <a:effectRef idx="0">
            <a:schemeClr val="dk1"/>
          </a:effectRef>
          <a:fontRef idx="minor">
            <a:schemeClr val="dk1"/>
          </a:fontRef>
        </dgm:style>
      </dgm:prSet>
      <dgm:spPr>
        <a:solidFill>
          <a:srgbClr val="C8D4C7"/>
        </a:solidFill>
        <a:ln/>
      </dgm:spPr>
    </dgm:pt>
    <dgm:pt modelId="{774052C0-64DF-4420-BAD8-4AA98B8E7548}" type="pres">
      <dgm:prSet presAssocID="{D7290CD0-76B0-4C6A-989E-D307C181292B}" presName="center2" presStyleLbl="fgShp" presStyleIdx="1" presStyleCnt="2">
        <dgm:style>
          <a:lnRef idx="2">
            <a:schemeClr val="dk1"/>
          </a:lnRef>
          <a:fillRef idx="1">
            <a:schemeClr val="lt1"/>
          </a:fillRef>
          <a:effectRef idx="0">
            <a:schemeClr val="dk1"/>
          </a:effectRef>
          <a:fontRef idx="minor">
            <a:schemeClr val="dk1"/>
          </a:fontRef>
        </dgm:style>
      </dgm:prSet>
      <dgm:spPr>
        <a:solidFill>
          <a:srgbClr val="E7E7E8"/>
        </a:solidFill>
        <a:ln/>
      </dgm:spPr>
    </dgm:pt>
  </dgm:ptLst>
  <dgm:cxnLst>
    <dgm:cxn modelId="{B52F1601-BD50-411A-98B7-71A8F646C3FD}" srcId="{D7290CD0-76B0-4C6A-989E-D307C181292B}" destId="{F7B0DB41-ED1B-4154-B959-08329984D7C6}" srcOrd="6" destOrd="0" parTransId="{F1EC3EE2-D77B-4518-B502-891286078E4F}" sibTransId="{AD22DABB-8DDE-4C3D-AB1C-40D4032DC0D6}"/>
    <dgm:cxn modelId="{E136920A-E1A8-4785-8CB0-2DEB1E099AD9}" type="presOf" srcId="{EC5AACA6-B8F2-4B2A-BBBD-DEA7CED418FD}" destId="{6CDC2778-19AF-45A3-B4EA-AD3F84AB5FD8}" srcOrd="0" destOrd="0" presId="urn:microsoft.com/office/officeart/2005/8/layout/cycle4"/>
    <dgm:cxn modelId="{834D0811-4F0A-4B1C-B538-EDB5E236635E}" srcId="{D7290CD0-76B0-4C6A-989E-D307C181292B}" destId="{257ADF0E-BF3B-439F-BA71-C06EFA1B14C9}" srcOrd="1" destOrd="0" parTransId="{08C45821-875F-46C2-94B2-FBEF9A27D44E}" sibTransId="{D0ED43DA-6A94-4362-A2BB-7747095E1235}"/>
    <dgm:cxn modelId="{F595032A-8167-4E0F-9847-250D44FE6B6C}" type="presOf" srcId="{4EE63D0C-389C-4117-AC15-163D875928A5}" destId="{1DFC6C45-BDB8-414E-9AA8-FC5EC30CF4FE}" srcOrd="0" destOrd="0" presId="urn:microsoft.com/office/officeart/2005/8/layout/cycle4"/>
    <dgm:cxn modelId="{F5CE332F-2FCD-4F7E-9E16-0EC841E736A0}" type="presOf" srcId="{D0425F9A-6FF0-4F2E-B6A2-113280ED2C5B}" destId="{C0516CF7-7F2E-4B36-9618-1873C8F120D7}" srcOrd="1" destOrd="0" presId="urn:microsoft.com/office/officeart/2005/8/layout/cycle4"/>
    <dgm:cxn modelId="{C6A00D36-2947-469F-B196-5605120739EF}" srcId="{F7B0DB41-ED1B-4154-B959-08329984D7C6}" destId="{4F7829E1-0B20-480F-AE63-F5C8A826BE9D}" srcOrd="0" destOrd="0" parTransId="{EDB3CBEA-5EAF-4D59-96EA-A3A191BF5268}" sibTransId="{5E189D6F-7984-4FB7-901E-3C0412D84E9B}"/>
    <dgm:cxn modelId="{AB20AA37-C44F-4DA7-9533-F4CA5934E44A}" type="presOf" srcId="{C8EE843C-FCE0-48F8-8FA7-8FE575B8D764}" destId="{C0CC4288-3EEB-46D2-8196-8135F8BF7901}" srcOrd="0" destOrd="0" presId="urn:microsoft.com/office/officeart/2005/8/layout/cycle4"/>
    <dgm:cxn modelId="{798B8D3D-331C-44C9-A352-922A27ADB587}" type="presOf" srcId="{AC814F56-AC4D-453C-826E-0AC38C1A0EFC}" destId="{0DB2152B-2BED-4B95-87E7-1041CD4AF396}" srcOrd="0" destOrd="0" presId="urn:microsoft.com/office/officeart/2005/8/layout/cycle4"/>
    <dgm:cxn modelId="{B6955B5C-7F28-4EA9-BED7-98793D301BE5}" srcId="{FB55A538-0C68-4271-9F18-7D5BFC703C5C}" destId="{A50E2DB5-9FCE-4BCB-B119-35C6996740B1}" srcOrd="0" destOrd="0" parTransId="{6B61B750-3649-49FE-87BD-C213F4FD1064}" sibTransId="{B7CFB157-1FC8-41ED-BB95-818C2D500F61}"/>
    <dgm:cxn modelId="{E38F6B5F-7594-4F15-937A-5626415F868F}" srcId="{D7290CD0-76B0-4C6A-989E-D307C181292B}" destId="{AE3C49CE-74DD-45A5-ADFF-8EBA0E338341}" srcOrd="5" destOrd="0" parTransId="{71FE014F-56EE-4FE0-9CC7-6BC3049E6209}" sibTransId="{4CA6236C-C83F-40A8-8487-0CF2C103A14A}"/>
    <dgm:cxn modelId="{0D326261-47EB-402F-9551-DC3BBDE50D6F}" srcId="{09432C86-56FD-4A4D-BB98-4ADB5AD9CA80}" destId="{AC814F56-AC4D-453C-826E-0AC38C1A0EFC}" srcOrd="0" destOrd="0" parTransId="{E1092F8D-473A-41E1-B48B-CA3FDEF4C22A}" sibTransId="{7B122AF2-DD9A-401C-BB8D-E2FAE134AA32}"/>
    <dgm:cxn modelId="{DF4B1E62-9FFF-4638-BAE7-5B0C18E0266B}" srcId="{D7290CD0-76B0-4C6A-989E-D307C181292B}" destId="{09432C86-56FD-4A4D-BB98-4ADB5AD9CA80}" srcOrd="0" destOrd="0" parTransId="{6A1CE136-9FE6-4DA2-9734-2E6F2573B15A}" sibTransId="{7923C6C1-7B0A-4073-85AF-C2418E984046}"/>
    <dgm:cxn modelId="{00173862-B311-4AF3-A5BD-DC57A0D3FFEF}" type="presOf" srcId="{C8EE843C-FCE0-48F8-8FA7-8FE575B8D764}" destId="{AA9745BB-2B77-41F6-8951-3FB226A19ED0}" srcOrd="1" destOrd="0" presId="urn:microsoft.com/office/officeart/2005/8/layout/cycle4"/>
    <dgm:cxn modelId="{BD7FAD49-3BA6-4CAF-BBBC-87D19D22FF3A}" srcId="{EC5AACA6-B8F2-4B2A-BBBD-DEA7CED418FD}" destId="{45B4A131-49A9-44C2-A2D6-37217DAC5630}" srcOrd="0" destOrd="0" parTransId="{B7EF3834-D5E9-4265-B4B2-C4D480D33EDA}" sibTransId="{207B8ECF-CBA3-41ED-841B-A372B7FCC647}"/>
    <dgm:cxn modelId="{04B3484B-901D-48A1-9686-83F6FD1C2722}" type="presOf" srcId="{D0425F9A-6FF0-4F2E-B6A2-113280ED2C5B}" destId="{BC1B3983-FE58-40D3-AF3A-D83CABEB4BE4}" srcOrd="0" destOrd="0" presId="urn:microsoft.com/office/officeart/2005/8/layout/cycle4"/>
    <dgm:cxn modelId="{2F9F806E-CE68-4E4F-B311-859A6751E1CB}" type="presOf" srcId="{45B4A131-49A9-44C2-A2D6-37217DAC5630}" destId="{97C70D9D-AF96-4431-ADE5-12990758E51D}" srcOrd="1" destOrd="0" presId="urn:microsoft.com/office/officeart/2005/8/layout/cycle4"/>
    <dgm:cxn modelId="{E6056952-8D3B-4276-81AC-C9D0FCAF936E}" srcId="{257ADF0E-BF3B-439F-BA71-C06EFA1B14C9}" destId="{C8EE843C-FCE0-48F8-8FA7-8FE575B8D764}" srcOrd="0" destOrd="0" parTransId="{EBCF513D-0B4C-4FB2-8B0A-EDA06A5FEBF6}" sibTransId="{9082C932-214C-4C8D-83F2-960A28C86797}"/>
    <dgm:cxn modelId="{C1D99472-F263-49AA-8892-7102D0C0D8E6}" srcId="{D7290CD0-76B0-4C6A-989E-D307C181292B}" destId="{4EE63D0C-389C-4117-AC15-163D875928A5}" srcOrd="2" destOrd="0" parTransId="{CB1BC4ED-D054-446D-9363-D3665A79AC8E}" sibTransId="{65EBE9FC-7721-4657-829E-479BEBE8C899}"/>
    <dgm:cxn modelId="{E0915878-24A8-4FE4-A737-B8000DE2FF5A}" type="presOf" srcId="{257ADF0E-BF3B-439F-BA71-C06EFA1B14C9}" destId="{0322E85A-9B1E-4D1B-B42C-0E0CFF637977}" srcOrd="0" destOrd="0" presId="urn:microsoft.com/office/officeart/2005/8/layout/cycle4"/>
    <dgm:cxn modelId="{300B6C5A-7A3D-49E5-B4B6-A2BD0B510024}" type="presOf" srcId="{D7290CD0-76B0-4C6A-989E-D307C181292B}" destId="{4079A43C-6D4F-4C65-AE39-72A170A94F24}" srcOrd="0" destOrd="0" presId="urn:microsoft.com/office/officeart/2005/8/layout/cycle4"/>
    <dgm:cxn modelId="{27DAA582-7DFF-4771-B245-A24C2AC7D304}" srcId="{4EE63D0C-389C-4117-AC15-163D875928A5}" destId="{D0425F9A-6FF0-4F2E-B6A2-113280ED2C5B}" srcOrd="0" destOrd="0" parTransId="{CD303C89-8F6D-4406-95D4-5064AF1E6EE0}" sibTransId="{530B73D1-1F21-40DC-8FB6-14CC925B8BF1}"/>
    <dgm:cxn modelId="{28E78DA3-D3C0-4B45-909C-F96B413E6371}" srcId="{AE3C49CE-74DD-45A5-ADFF-8EBA0E338341}" destId="{6E2FEDD6-BA29-4FC7-AEDD-BC7105AC6801}" srcOrd="0" destOrd="0" parTransId="{97D06B60-2B68-4C50-B17B-63FF8848B1AD}" sibTransId="{ABFC0723-4737-431C-B81F-A790A30E540C}"/>
    <dgm:cxn modelId="{50B0EBA3-D66D-44D3-B999-880344FE54EF}" srcId="{D7290CD0-76B0-4C6A-989E-D307C181292B}" destId="{EC5AACA6-B8F2-4B2A-BBBD-DEA7CED418FD}" srcOrd="3" destOrd="0" parTransId="{5FBE6F38-C125-4D76-B05F-0AA3D640AEFB}" sibTransId="{7D24B87E-C545-4C6C-A56F-FACDDBA6119A}"/>
    <dgm:cxn modelId="{28F363AD-1178-4232-B7CE-17559F5FF05D}" type="presOf" srcId="{AC814F56-AC4D-453C-826E-0AC38C1A0EFC}" destId="{43CBF499-B54D-4298-B39D-776B2F8FB707}" srcOrd="1" destOrd="0" presId="urn:microsoft.com/office/officeart/2005/8/layout/cycle4"/>
    <dgm:cxn modelId="{A9814BB2-C33E-4E86-BE72-CB86FA49C192}" type="presOf" srcId="{45B4A131-49A9-44C2-A2D6-37217DAC5630}" destId="{010CB223-28B5-406A-835B-DE535D6943F5}" srcOrd="0" destOrd="0" presId="urn:microsoft.com/office/officeart/2005/8/layout/cycle4"/>
    <dgm:cxn modelId="{76EE92D9-C5DB-40F1-9613-D9B3F38BE889}" type="presOf" srcId="{09432C86-56FD-4A4D-BB98-4ADB5AD9CA80}" destId="{B38DDF1D-E7A2-487F-B792-3947EEAEB907}" srcOrd="0" destOrd="0" presId="urn:microsoft.com/office/officeart/2005/8/layout/cycle4"/>
    <dgm:cxn modelId="{B11B7FEE-7CAC-4590-A184-38EF1047F8D6}" srcId="{D7290CD0-76B0-4C6A-989E-D307C181292B}" destId="{FB55A538-0C68-4271-9F18-7D5BFC703C5C}" srcOrd="4" destOrd="0" parTransId="{1E45CCF5-0E53-430B-B8E9-A5CF4F2383CA}" sibTransId="{E969F83D-5661-4C3D-B5C7-2A82372CDD6F}"/>
    <dgm:cxn modelId="{78C67D32-51CC-4A60-9608-F1747AA53BB3}" type="presParOf" srcId="{4079A43C-6D4F-4C65-AE39-72A170A94F24}" destId="{B86B291A-D6EA-4E8F-950C-A6CC2EB00F6A}" srcOrd="0" destOrd="0" presId="urn:microsoft.com/office/officeart/2005/8/layout/cycle4"/>
    <dgm:cxn modelId="{7BE34843-6FBC-4B08-88C6-A4C278A3F3C5}" type="presParOf" srcId="{B86B291A-D6EA-4E8F-950C-A6CC2EB00F6A}" destId="{B125AFB4-EF64-4584-BE75-BDE6211D8BBE}" srcOrd="0" destOrd="0" presId="urn:microsoft.com/office/officeart/2005/8/layout/cycle4"/>
    <dgm:cxn modelId="{775D68ED-D4F7-4A3D-B866-405F0836D372}" type="presParOf" srcId="{B125AFB4-EF64-4584-BE75-BDE6211D8BBE}" destId="{0DB2152B-2BED-4B95-87E7-1041CD4AF396}" srcOrd="0" destOrd="0" presId="urn:microsoft.com/office/officeart/2005/8/layout/cycle4"/>
    <dgm:cxn modelId="{D9F7BDCB-C540-46D7-A095-D0510BF2BA67}" type="presParOf" srcId="{B125AFB4-EF64-4584-BE75-BDE6211D8BBE}" destId="{43CBF499-B54D-4298-B39D-776B2F8FB707}" srcOrd="1" destOrd="0" presId="urn:microsoft.com/office/officeart/2005/8/layout/cycle4"/>
    <dgm:cxn modelId="{86E24DF1-E92F-4210-851D-6ADFA6AE4507}" type="presParOf" srcId="{B86B291A-D6EA-4E8F-950C-A6CC2EB00F6A}" destId="{6E6CF4C3-02E9-4A8E-9D0B-5BE233AB9338}" srcOrd="1" destOrd="0" presId="urn:microsoft.com/office/officeart/2005/8/layout/cycle4"/>
    <dgm:cxn modelId="{E85F4CB3-F8B3-4325-8CC6-3F261F1FA4D2}" type="presParOf" srcId="{6E6CF4C3-02E9-4A8E-9D0B-5BE233AB9338}" destId="{C0CC4288-3EEB-46D2-8196-8135F8BF7901}" srcOrd="0" destOrd="0" presId="urn:microsoft.com/office/officeart/2005/8/layout/cycle4"/>
    <dgm:cxn modelId="{506E2DD1-6BF3-49E5-A3E2-7032AB2F75B0}" type="presParOf" srcId="{6E6CF4C3-02E9-4A8E-9D0B-5BE233AB9338}" destId="{AA9745BB-2B77-41F6-8951-3FB226A19ED0}" srcOrd="1" destOrd="0" presId="urn:microsoft.com/office/officeart/2005/8/layout/cycle4"/>
    <dgm:cxn modelId="{2C02D597-D7DA-48D3-A25F-1390D19A743C}" type="presParOf" srcId="{B86B291A-D6EA-4E8F-950C-A6CC2EB00F6A}" destId="{BA4F49CD-5F99-49C0-9DF9-2B02EE60DA2A}" srcOrd="2" destOrd="0" presId="urn:microsoft.com/office/officeart/2005/8/layout/cycle4"/>
    <dgm:cxn modelId="{F267C195-AEB9-4B7B-8AC8-85B234DBAABE}" type="presParOf" srcId="{BA4F49CD-5F99-49C0-9DF9-2B02EE60DA2A}" destId="{BC1B3983-FE58-40D3-AF3A-D83CABEB4BE4}" srcOrd="0" destOrd="0" presId="urn:microsoft.com/office/officeart/2005/8/layout/cycle4"/>
    <dgm:cxn modelId="{A188EEB7-070B-4EA2-8A1A-11C8F30B12C6}" type="presParOf" srcId="{BA4F49CD-5F99-49C0-9DF9-2B02EE60DA2A}" destId="{C0516CF7-7F2E-4B36-9618-1873C8F120D7}" srcOrd="1" destOrd="0" presId="urn:microsoft.com/office/officeart/2005/8/layout/cycle4"/>
    <dgm:cxn modelId="{4701F58E-BC85-4D69-845A-BDBC0BF491A2}" type="presParOf" srcId="{B86B291A-D6EA-4E8F-950C-A6CC2EB00F6A}" destId="{C9C77B1D-39FA-452B-ACCE-942169709755}" srcOrd="3" destOrd="0" presId="urn:microsoft.com/office/officeart/2005/8/layout/cycle4"/>
    <dgm:cxn modelId="{A4ADB274-8165-4D90-9273-AA45468685EB}" type="presParOf" srcId="{C9C77B1D-39FA-452B-ACCE-942169709755}" destId="{010CB223-28B5-406A-835B-DE535D6943F5}" srcOrd="0" destOrd="0" presId="urn:microsoft.com/office/officeart/2005/8/layout/cycle4"/>
    <dgm:cxn modelId="{E832F456-6267-4084-9BA0-6D3CF3331205}" type="presParOf" srcId="{C9C77B1D-39FA-452B-ACCE-942169709755}" destId="{97C70D9D-AF96-4431-ADE5-12990758E51D}" srcOrd="1" destOrd="0" presId="urn:microsoft.com/office/officeart/2005/8/layout/cycle4"/>
    <dgm:cxn modelId="{86A48AAD-3522-479C-ABC7-32060A95328C}" type="presParOf" srcId="{B86B291A-D6EA-4E8F-950C-A6CC2EB00F6A}" destId="{8BE4DCC8-5F62-4F37-8FF0-782EFA53066E}" srcOrd="4" destOrd="0" presId="urn:microsoft.com/office/officeart/2005/8/layout/cycle4"/>
    <dgm:cxn modelId="{1A026C89-0DC7-4C73-8CCB-2E7E05BD0813}" type="presParOf" srcId="{4079A43C-6D4F-4C65-AE39-72A170A94F24}" destId="{431920EB-C22F-4825-BFAC-AC1C20ECBD73}" srcOrd="1" destOrd="0" presId="urn:microsoft.com/office/officeart/2005/8/layout/cycle4"/>
    <dgm:cxn modelId="{F07CC7FF-0B39-4211-83D5-2EC40C83C7BA}" type="presParOf" srcId="{431920EB-C22F-4825-BFAC-AC1C20ECBD73}" destId="{B38DDF1D-E7A2-487F-B792-3947EEAEB907}" srcOrd="0" destOrd="0" presId="urn:microsoft.com/office/officeart/2005/8/layout/cycle4"/>
    <dgm:cxn modelId="{9766C8E1-520D-4396-9072-E120CC91428D}" type="presParOf" srcId="{431920EB-C22F-4825-BFAC-AC1C20ECBD73}" destId="{0322E85A-9B1E-4D1B-B42C-0E0CFF637977}" srcOrd="1" destOrd="0" presId="urn:microsoft.com/office/officeart/2005/8/layout/cycle4"/>
    <dgm:cxn modelId="{4A269811-EE2F-4DB5-AA35-75708993E1B2}" type="presParOf" srcId="{431920EB-C22F-4825-BFAC-AC1C20ECBD73}" destId="{1DFC6C45-BDB8-414E-9AA8-FC5EC30CF4FE}" srcOrd="2" destOrd="0" presId="urn:microsoft.com/office/officeart/2005/8/layout/cycle4"/>
    <dgm:cxn modelId="{397115BB-62E5-4C07-88B3-256A961DBD20}" type="presParOf" srcId="{431920EB-C22F-4825-BFAC-AC1C20ECBD73}" destId="{6CDC2778-19AF-45A3-B4EA-AD3F84AB5FD8}" srcOrd="3" destOrd="0" presId="urn:microsoft.com/office/officeart/2005/8/layout/cycle4"/>
    <dgm:cxn modelId="{2C5B3561-6AF6-4891-8914-EE4402E7E018}" type="presParOf" srcId="{431920EB-C22F-4825-BFAC-AC1C20ECBD73}" destId="{2E3A81DA-85F3-4E5F-94EF-8CF36AC6688A}" srcOrd="4" destOrd="0" presId="urn:microsoft.com/office/officeart/2005/8/layout/cycle4"/>
    <dgm:cxn modelId="{2A2D3358-69EE-42B1-8830-A1A287C4C377}" type="presParOf" srcId="{4079A43C-6D4F-4C65-AE39-72A170A94F24}" destId="{878DD802-2766-4FDA-89FD-A9146E56CBF6}" srcOrd="2" destOrd="0" presId="urn:microsoft.com/office/officeart/2005/8/layout/cycle4"/>
    <dgm:cxn modelId="{979EB41C-20F6-4A8A-B973-1CA7E418E2B8}" type="presParOf" srcId="{4079A43C-6D4F-4C65-AE39-72A170A94F24}" destId="{774052C0-64DF-4420-BAD8-4AA98B8E7548}"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1B3983-FE58-40D3-AF3A-D83CABEB4BE4}">
      <dsp:nvSpPr>
        <dsp:cNvPr id="0" name=""/>
        <dsp:cNvSpPr/>
      </dsp:nvSpPr>
      <dsp:spPr>
        <a:xfrm>
          <a:off x="5164747" y="1890782"/>
          <a:ext cx="2912448" cy="2405400"/>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None/>
          </a:pPr>
          <a:r>
            <a:rPr lang="en-US" sz="1800" kern="1200">
              <a:latin typeface="Barlow" panose="00000500000000000000" pitchFamily="2" charset="0"/>
            </a:rPr>
            <a:t>	Better management of student loans. </a:t>
          </a:r>
        </a:p>
      </dsp:txBody>
      <dsp:txXfrm>
        <a:off x="6091321" y="2544971"/>
        <a:ext cx="1933035" cy="1698372"/>
      </dsp:txXfrm>
    </dsp:sp>
    <dsp:sp modelId="{010CB223-28B5-406A-835B-DE535D6943F5}">
      <dsp:nvSpPr>
        <dsp:cNvPr id="0" name=""/>
        <dsp:cNvSpPr/>
      </dsp:nvSpPr>
      <dsp:spPr>
        <a:xfrm>
          <a:off x="0" y="1997481"/>
          <a:ext cx="3368460" cy="2230058"/>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None/>
          </a:pPr>
          <a:r>
            <a:rPr lang="en-US" sz="1800" kern="1200">
              <a:latin typeface="Barlow" panose="00000500000000000000" pitchFamily="2" charset="0"/>
            </a:rPr>
            <a:t>	Decrease in financial anxiety and increase in financial confidence.</a:t>
          </a:r>
        </a:p>
      </dsp:txBody>
      <dsp:txXfrm>
        <a:off x="48987" y="2603982"/>
        <a:ext cx="2259948" cy="1574569"/>
      </dsp:txXfrm>
    </dsp:sp>
    <dsp:sp modelId="{C0CC4288-3EEB-46D2-8196-8135F8BF7901}">
      <dsp:nvSpPr>
        <dsp:cNvPr id="0" name=""/>
        <dsp:cNvSpPr/>
      </dsp:nvSpPr>
      <dsp:spPr>
        <a:xfrm>
          <a:off x="4659398" y="216785"/>
          <a:ext cx="3417797" cy="2166196"/>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None/>
          </a:pPr>
          <a:r>
            <a:rPr lang="en-US" sz="1800" kern="1200">
              <a:latin typeface="Barlow" panose="00000500000000000000" pitchFamily="2" charset="0"/>
            </a:rPr>
            <a:t>	Fewer incidents of financial delinquency and secondary debt accumulation.</a:t>
          </a:r>
        </a:p>
      </dsp:txBody>
      <dsp:txXfrm>
        <a:off x="5732322" y="264369"/>
        <a:ext cx="2297290" cy="1529479"/>
      </dsp:txXfrm>
    </dsp:sp>
    <dsp:sp modelId="{0DB2152B-2BED-4B95-87E7-1041CD4AF396}">
      <dsp:nvSpPr>
        <dsp:cNvPr id="0" name=""/>
        <dsp:cNvSpPr/>
      </dsp:nvSpPr>
      <dsp:spPr>
        <a:xfrm>
          <a:off x="95979" y="378656"/>
          <a:ext cx="3208273" cy="1798487"/>
        </a:xfrm>
        <a:prstGeom prst="roundRect">
          <a:avLst>
            <a:gd name="adj" fmla="val 10000"/>
          </a:avLst>
        </a:prstGeom>
        <a:solidFill>
          <a:schemeClr val="lt1">
            <a:alpha val="9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None/>
          </a:pPr>
          <a:r>
            <a:rPr lang="en-US" sz="1800" kern="1200">
              <a:latin typeface="Barlow" panose="00000500000000000000" pitchFamily="2" charset="0"/>
            </a:rPr>
            <a:t>	Behavior change from avoidance to engagement with finances. </a:t>
          </a:r>
        </a:p>
      </dsp:txBody>
      <dsp:txXfrm>
        <a:off x="135486" y="418163"/>
        <a:ext cx="2166777" cy="1269851"/>
      </dsp:txXfrm>
    </dsp:sp>
    <dsp:sp modelId="{B38DDF1D-E7A2-487F-B792-3947EEAEB907}">
      <dsp:nvSpPr>
        <dsp:cNvPr id="0" name=""/>
        <dsp:cNvSpPr/>
      </dsp:nvSpPr>
      <dsp:spPr>
        <a:xfrm>
          <a:off x="2071342" y="283023"/>
          <a:ext cx="1922849" cy="1922849"/>
        </a:xfrm>
        <a:prstGeom prst="pieWedge">
          <a:avLst/>
        </a:prstGeom>
        <a:solidFill>
          <a:srgbClr val="467C53"/>
        </a:solidFill>
        <a:ln w="12700" cap="flat" cmpd="sng" algn="ctr">
          <a:solidFill>
            <a:schemeClr val="dk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solidFill>
                <a:schemeClr val="bg1"/>
              </a:solidFill>
              <a:latin typeface="Barlow" panose="00000500000000000000" pitchFamily="2" charset="0"/>
            </a:rPr>
            <a:t>Active Budgeting</a:t>
          </a:r>
        </a:p>
      </dsp:txBody>
      <dsp:txXfrm>
        <a:off x="2634531" y="846212"/>
        <a:ext cx="1359660" cy="1359660"/>
      </dsp:txXfrm>
    </dsp:sp>
    <dsp:sp modelId="{0322E85A-9B1E-4D1B-B42C-0E0CFF637977}">
      <dsp:nvSpPr>
        <dsp:cNvPr id="0" name=""/>
        <dsp:cNvSpPr/>
      </dsp:nvSpPr>
      <dsp:spPr>
        <a:xfrm rot="5400000">
          <a:off x="4083007" y="283023"/>
          <a:ext cx="1922849" cy="1922849"/>
        </a:xfrm>
        <a:prstGeom prst="pieWedge">
          <a:avLst/>
        </a:prstGeom>
        <a:solidFill>
          <a:srgbClr val="51A460"/>
        </a:solidFill>
        <a:ln w="12700" cap="flat" cmpd="sng" algn="ctr">
          <a:solidFill>
            <a:schemeClr val="dk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Barlow" panose="00000500000000000000" pitchFamily="2" charset="0"/>
            </a:rPr>
            <a:t>Improved Cashflow</a:t>
          </a:r>
        </a:p>
      </dsp:txBody>
      <dsp:txXfrm rot="-5400000">
        <a:off x="4083007" y="846212"/>
        <a:ext cx="1359660" cy="1359660"/>
      </dsp:txXfrm>
    </dsp:sp>
    <dsp:sp modelId="{1DFC6C45-BDB8-414E-9AA8-FC5EC30CF4FE}">
      <dsp:nvSpPr>
        <dsp:cNvPr id="0" name=""/>
        <dsp:cNvSpPr/>
      </dsp:nvSpPr>
      <dsp:spPr>
        <a:xfrm rot="10800000">
          <a:off x="4083007" y="2294689"/>
          <a:ext cx="1922849" cy="1922849"/>
        </a:xfrm>
        <a:prstGeom prst="pieWedge">
          <a:avLst/>
        </a:prstGeom>
        <a:solidFill>
          <a:srgbClr val="E5EDD0"/>
        </a:solidFill>
        <a:ln w="12700" cap="flat" cmpd="sng" algn="ctr">
          <a:solidFill>
            <a:schemeClr val="dk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Barlow" panose="00000500000000000000" pitchFamily="2" charset="0"/>
            </a:rPr>
            <a:t>Control of Debt</a:t>
          </a:r>
        </a:p>
      </dsp:txBody>
      <dsp:txXfrm rot="10800000">
        <a:off x="4083007" y="2294689"/>
        <a:ext cx="1359660" cy="1359660"/>
      </dsp:txXfrm>
    </dsp:sp>
    <dsp:sp modelId="{6CDC2778-19AF-45A3-B4EA-AD3F84AB5FD8}">
      <dsp:nvSpPr>
        <dsp:cNvPr id="0" name=""/>
        <dsp:cNvSpPr/>
      </dsp:nvSpPr>
      <dsp:spPr>
        <a:xfrm rot="16200000">
          <a:off x="2071342" y="2294689"/>
          <a:ext cx="1922849" cy="1922849"/>
        </a:xfrm>
        <a:prstGeom prst="pieWedge">
          <a:avLst/>
        </a:prstGeom>
        <a:solidFill>
          <a:srgbClr val="ADC66B"/>
        </a:solidFill>
        <a:ln w="12700" cap="flat" cmpd="sng" algn="ctr">
          <a:solidFill>
            <a:schemeClr val="tx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Barlow" panose="00000500000000000000" pitchFamily="2" charset="0"/>
            </a:rPr>
            <a:t>Financial Wellness</a:t>
          </a:r>
        </a:p>
      </dsp:txBody>
      <dsp:txXfrm rot="5400000">
        <a:off x="2634531" y="2294689"/>
        <a:ext cx="1359660" cy="1359660"/>
      </dsp:txXfrm>
    </dsp:sp>
    <dsp:sp modelId="{878DD802-2766-4FDA-89FD-A9146E56CBF6}">
      <dsp:nvSpPr>
        <dsp:cNvPr id="0" name=""/>
        <dsp:cNvSpPr/>
      </dsp:nvSpPr>
      <dsp:spPr>
        <a:xfrm>
          <a:off x="3706653" y="1850612"/>
          <a:ext cx="663893" cy="577299"/>
        </a:xfrm>
        <a:prstGeom prst="circularArrow">
          <a:avLst/>
        </a:prstGeom>
        <a:solidFill>
          <a:srgbClr val="C8D4C7"/>
        </a:solidFill>
        <a:ln w="12700" cap="flat" cmpd="sng" algn="ctr">
          <a:solidFill>
            <a:schemeClr val="dk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sp>
    <dsp:sp modelId="{774052C0-64DF-4420-BAD8-4AA98B8E7548}">
      <dsp:nvSpPr>
        <dsp:cNvPr id="0" name=""/>
        <dsp:cNvSpPr/>
      </dsp:nvSpPr>
      <dsp:spPr>
        <a:xfrm rot="10800000">
          <a:off x="3706653" y="2072651"/>
          <a:ext cx="663893" cy="577299"/>
        </a:xfrm>
        <a:prstGeom prst="circularArrow">
          <a:avLst/>
        </a:prstGeom>
        <a:solidFill>
          <a:srgbClr val="E7E7E8"/>
        </a:solidFill>
        <a:ln w="12700" cap="flat" cmpd="sng" algn="ctr">
          <a:solidFill>
            <a:schemeClr val="dk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3"/>
            <a:ext cx="3011699" cy="461962"/>
          </a:xfrm>
          <a:prstGeom prst="rect">
            <a:avLst/>
          </a:prstGeom>
          <a:noFill/>
          <a:ln w="9525">
            <a:noFill/>
            <a:miter lim="800000"/>
            <a:headEnd/>
            <a:tailEnd/>
          </a:ln>
          <a:effectLst/>
        </p:spPr>
        <p:txBody>
          <a:bodyPr vert="horz" wrap="square" lIns="92640" tIns="46320" rIns="92640" bIns="463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37892" name="Rectangle 4"/>
          <p:cNvSpPr>
            <a:spLocks noGrp="1" noChangeArrowheads="1"/>
          </p:cNvSpPr>
          <p:nvPr>
            <p:ph type="ftr" sz="quarter" idx="2"/>
          </p:nvPr>
        </p:nvSpPr>
        <p:spPr bwMode="auto">
          <a:xfrm>
            <a:off x="0" y="8772530"/>
            <a:ext cx="3011699" cy="461962"/>
          </a:xfrm>
          <a:prstGeom prst="rect">
            <a:avLst/>
          </a:prstGeom>
          <a:noFill/>
          <a:ln w="9525">
            <a:noFill/>
            <a:miter lim="800000"/>
            <a:headEnd/>
            <a:tailEnd/>
          </a:ln>
          <a:effectLst/>
        </p:spPr>
        <p:txBody>
          <a:bodyPr vert="horz" wrap="square" lIns="92640" tIns="46320" rIns="92640" bIns="463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37893" name="Rectangle 5"/>
          <p:cNvSpPr>
            <a:spLocks noGrp="1" noChangeArrowheads="1"/>
          </p:cNvSpPr>
          <p:nvPr>
            <p:ph type="sldNum" sz="quarter" idx="3"/>
          </p:nvPr>
        </p:nvSpPr>
        <p:spPr bwMode="auto">
          <a:xfrm>
            <a:off x="3936768" y="8772530"/>
            <a:ext cx="3011699" cy="461962"/>
          </a:xfrm>
          <a:prstGeom prst="rect">
            <a:avLst/>
          </a:prstGeom>
          <a:noFill/>
          <a:ln w="9525">
            <a:noFill/>
            <a:miter lim="800000"/>
            <a:headEnd/>
            <a:tailEnd/>
          </a:ln>
          <a:effectLst/>
        </p:spPr>
        <p:txBody>
          <a:bodyPr vert="horz" wrap="square" lIns="92640" tIns="46320" rIns="92640" bIns="46320" numCol="1" anchor="b" anchorCtr="0" compatLnSpc="1">
            <a:prstTxWarp prst="textNoShape">
              <a:avLst/>
            </a:prstTxWarp>
          </a:bodyPr>
          <a:lstStyle>
            <a:lvl1pPr algn="r" eaLnBrk="0" hangingPunct="0">
              <a:defRPr sz="1200">
                <a:latin typeface="Arial" charset="0"/>
              </a:defRPr>
            </a:lvl1pPr>
          </a:lstStyle>
          <a:p>
            <a:pPr>
              <a:defRPr/>
            </a:pPr>
            <a:fld id="{E3FBC9FC-EFC8-4F45-BB74-305A0754E61E}" type="slidenum">
              <a:rPr lang="en-US"/>
              <a:pPr>
                <a:defRPr/>
              </a:pPr>
              <a:t>‹#›</a:t>
            </a:fld>
            <a:endParaRPr lang="en-US"/>
          </a:p>
        </p:txBody>
      </p:sp>
    </p:spTree>
    <p:extLst>
      <p:ext uri="{BB962C8B-B14F-4D97-AF65-F5344CB8AC3E}">
        <p14:creationId xmlns:p14="http://schemas.microsoft.com/office/powerpoint/2010/main" val="433307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11699" cy="461962"/>
          </a:xfrm>
          <a:prstGeom prst="rect">
            <a:avLst/>
          </a:prstGeom>
        </p:spPr>
        <p:txBody>
          <a:bodyPr vert="horz" lIns="92640" tIns="46320" rIns="92640" bIns="463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36768" y="3"/>
            <a:ext cx="3011699" cy="461962"/>
          </a:xfrm>
          <a:prstGeom prst="rect">
            <a:avLst/>
          </a:prstGeom>
        </p:spPr>
        <p:txBody>
          <a:bodyPr vert="horz" lIns="92640" tIns="46320" rIns="92640" bIns="46320" rtlCol="0"/>
          <a:lstStyle>
            <a:lvl1pPr algn="r" fontAlgn="auto">
              <a:spcBef>
                <a:spcPts val="0"/>
              </a:spcBef>
              <a:spcAft>
                <a:spcPts val="0"/>
              </a:spcAft>
              <a:defRPr sz="1200">
                <a:latin typeface="+mn-lt"/>
              </a:defRPr>
            </a:lvl1pPr>
          </a:lstStyle>
          <a:p>
            <a:pPr>
              <a:defRPr/>
            </a:pPr>
            <a:fld id="{1AC70344-9F00-4CB0-929B-9E9F1C41768E}" type="datetimeFigureOut">
              <a:rPr lang="en-US"/>
              <a:pPr>
                <a:defRPr/>
              </a:pPr>
              <a:t>10/26/2021</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640" tIns="46320" rIns="92640" bIns="46320" rtlCol="0" anchor="ctr"/>
          <a:lstStyle/>
          <a:p>
            <a:pPr lvl="0"/>
            <a:endParaRPr lang="en-US" noProof="0"/>
          </a:p>
        </p:txBody>
      </p:sp>
      <p:sp>
        <p:nvSpPr>
          <p:cNvPr id="5" name="Notes Placeholder 4"/>
          <p:cNvSpPr>
            <a:spLocks noGrp="1"/>
          </p:cNvSpPr>
          <p:nvPr>
            <p:ph type="body" sz="quarter" idx="3"/>
          </p:nvPr>
        </p:nvSpPr>
        <p:spPr>
          <a:xfrm>
            <a:off x="695008" y="4387855"/>
            <a:ext cx="5560060" cy="4156075"/>
          </a:xfrm>
          <a:prstGeom prst="rect">
            <a:avLst/>
          </a:prstGeom>
        </p:spPr>
        <p:txBody>
          <a:bodyPr vert="horz" lIns="92640" tIns="46320" rIns="92640" bIns="463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530"/>
            <a:ext cx="3011699" cy="461962"/>
          </a:xfrm>
          <a:prstGeom prst="rect">
            <a:avLst/>
          </a:prstGeom>
        </p:spPr>
        <p:txBody>
          <a:bodyPr vert="horz" lIns="92640" tIns="46320" rIns="92640" bIns="46320" rtlCol="0" anchor="b"/>
          <a:lstStyle>
            <a:lvl1pPr algn="l" fontAlgn="auto">
              <a:spcBef>
                <a:spcPts val="0"/>
              </a:spcBef>
              <a:spcAft>
                <a:spcPts val="0"/>
              </a:spcAft>
              <a:defRPr sz="1200">
                <a:latin typeface="+mn-lt"/>
              </a:defRPr>
            </a:lvl1pPr>
          </a:lstStyle>
          <a:p>
            <a:pPr>
              <a:defRPr/>
            </a:pPr>
            <a:r>
              <a:rPr lang="en-US"/>
              <a:t>WWW.CSSNY.ORG</a:t>
            </a:r>
          </a:p>
        </p:txBody>
      </p:sp>
      <p:sp>
        <p:nvSpPr>
          <p:cNvPr id="7" name="Slide Number Placeholder 6"/>
          <p:cNvSpPr>
            <a:spLocks noGrp="1"/>
          </p:cNvSpPr>
          <p:nvPr>
            <p:ph type="sldNum" sz="quarter" idx="5"/>
          </p:nvPr>
        </p:nvSpPr>
        <p:spPr>
          <a:xfrm>
            <a:off x="3936768" y="8772530"/>
            <a:ext cx="3011699" cy="461962"/>
          </a:xfrm>
          <a:prstGeom prst="rect">
            <a:avLst/>
          </a:prstGeom>
        </p:spPr>
        <p:txBody>
          <a:bodyPr vert="horz" lIns="92640" tIns="46320" rIns="92640" bIns="46320" rtlCol="0" anchor="b"/>
          <a:lstStyle>
            <a:lvl1pPr algn="r" fontAlgn="auto">
              <a:spcBef>
                <a:spcPts val="0"/>
              </a:spcBef>
              <a:spcAft>
                <a:spcPts val="0"/>
              </a:spcAft>
              <a:defRPr sz="1200">
                <a:latin typeface="+mn-lt"/>
              </a:defRPr>
            </a:lvl1pPr>
          </a:lstStyle>
          <a:p>
            <a:pPr>
              <a:defRPr/>
            </a:pPr>
            <a:fld id="{B3DDFF8D-FA81-4184-9B11-5F885686F125}" type="slidenum">
              <a:rPr lang="en-US"/>
              <a:pPr>
                <a:defRPr/>
              </a:pPr>
              <a:t>‹#›</a:t>
            </a:fld>
            <a:endParaRPr lang="en-US"/>
          </a:p>
        </p:txBody>
      </p:sp>
    </p:spTree>
    <p:extLst>
      <p:ext uri="{BB962C8B-B14F-4D97-AF65-F5344CB8AC3E}">
        <p14:creationId xmlns:p14="http://schemas.microsoft.com/office/powerpoint/2010/main" val="851128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1</a:t>
            </a:fld>
            <a:endParaRPr lang="en-US"/>
          </a:p>
        </p:txBody>
      </p:sp>
    </p:spTree>
    <p:extLst>
      <p:ext uri="{BB962C8B-B14F-4D97-AF65-F5344CB8AC3E}">
        <p14:creationId xmlns:p14="http://schemas.microsoft.com/office/powerpoint/2010/main" val="2236735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27</a:t>
            </a:fld>
            <a:endParaRPr lang="en-US"/>
          </a:p>
        </p:txBody>
      </p:sp>
    </p:spTree>
    <p:extLst>
      <p:ext uri="{BB962C8B-B14F-4D97-AF65-F5344CB8AC3E}">
        <p14:creationId xmlns:p14="http://schemas.microsoft.com/office/powerpoint/2010/main" val="4107070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15</a:t>
            </a:fld>
            <a:endParaRPr lang="en-US"/>
          </a:p>
        </p:txBody>
      </p:sp>
    </p:spTree>
    <p:extLst>
      <p:ext uri="{BB962C8B-B14F-4D97-AF65-F5344CB8AC3E}">
        <p14:creationId xmlns:p14="http://schemas.microsoft.com/office/powerpoint/2010/main" val="719029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20</a:t>
            </a:fld>
            <a:endParaRPr lang="en-US"/>
          </a:p>
        </p:txBody>
      </p:sp>
    </p:spTree>
    <p:extLst>
      <p:ext uri="{BB962C8B-B14F-4D97-AF65-F5344CB8AC3E}">
        <p14:creationId xmlns:p14="http://schemas.microsoft.com/office/powerpoint/2010/main" val="7305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21</a:t>
            </a:fld>
            <a:endParaRPr lang="en-US"/>
          </a:p>
        </p:txBody>
      </p:sp>
    </p:spTree>
    <p:extLst>
      <p:ext uri="{BB962C8B-B14F-4D97-AF65-F5344CB8AC3E}">
        <p14:creationId xmlns:p14="http://schemas.microsoft.com/office/powerpoint/2010/main" val="220651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22</a:t>
            </a:fld>
            <a:endParaRPr lang="en-US"/>
          </a:p>
        </p:txBody>
      </p:sp>
    </p:spTree>
    <p:extLst>
      <p:ext uri="{BB962C8B-B14F-4D97-AF65-F5344CB8AC3E}">
        <p14:creationId xmlns:p14="http://schemas.microsoft.com/office/powerpoint/2010/main" val="166078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23</a:t>
            </a:fld>
            <a:endParaRPr lang="en-US"/>
          </a:p>
        </p:txBody>
      </p:sp>
    </p:spTree>
    <p:extLst>
      <p:ext uri="{BB962C8B-B14F-4D97-AF65-F5344CB8AC3E}">
        <p14:creationId xmlns:p14="http://schemas.microsoft.com/office/powerpoint/2010/main" val="2683320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24</a:t>
            </a:fld>
            <a:endParaRPr lang="en-US"/>
          </a:p>
        </p:txBody>
      </p:sp>
    </p:spTree>
    <p:extLst>
      <p:ext uri="{BB962C8B-B14F-4D97-AF65-F5344CB8AC3E}">
        <p14:creationId xmlns:p14="http://schemas.microsoft.com/office/powerpoint/2010/main" val="3727914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25</a:t>
            </a:fld>
            <a:endParaRPr lang="en-US"/>
          </a:p>
        </p:txBody>
      </p:sp>
    </p:spTree>
    <p:extLst>
      <p:ext uri="{BB962C8B-B14F-4D97-AF65-F5344CB8AC3E}">
        <p14:creationId xmlns:p14="http://schemas.microsoft.com/office/powerpoint/2010/main" val="729962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26</a:t>
            </a:fld>
            <a:endParaRPr lang="en-US"/>
          </a:p>
        </p:txBody>
      </p:sp>
    </p:spTree>
    <p:extLst>
      <p:ext uri="{BB962C8B-B14F-4D97-AF65-F5344CB8AC3E}">
        <p14:creationId xmlns:p14="http://schemas.microsoft.com/office/powerpoint/2010/main" val="34780895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5F905B45-7E03-489C-AA6D-8DE1647647BE}"/>
              </a:ext>
            </a:extLst>
          </p:cNvPr>
          <p:cNvSpPr/>
          <p:nvPr userDrawn="1"/>
        </p:nvSpPr>
        <p:spPr>
          <a:xfrm rot="5400000">
            <a:off x="74066" y="-78334"/>
            <a:ext cx="4038600" cy="4195267"/>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descr="css_RED_mac-[Converted]"/>
          <p:cNvPicPr>
            <a:picLocks noChangeAspect="1" noChangeArrowheads="1"/>
          </p:cNvPicPr>
          <p:nvPr userDrawn="1"/>
        </p:nvPicPr>
        <p:blipFill>
          <a:blip r:embed="rId2" cstate="print"/>
          <a:srcRect/>
          <a:stretch>
            <a:fillRect/>
          </a:stretch>
        </p:blipFill>
        <p:spPr bwMode="auto">
          <a:xfrm>
            <a:off x="533400" y="5767426"/>
            <a:ext cx="1490296" cy="685800"/>
          </a:xfrm>
          <a:prstGeom prst="rect">
            <a:avLst/>
          </a:prstGeom>
          <a:noFill/>
          <a:ln w="9525">
            <a:noFill/>
            <a:miter lim="800000"/>
            <a:headEnd/>
            <a:tailEnd/>
          </a:ln>
        </p:spPr>
      </p:pic>
      <p:sp>
        <p:nvSpPr>
          <p:cNvPr id="2" name="Title 1"/>
          <p:cNvSpPr>
            <a:spLocks noGrp="1"/>
          </p:cNvSpPr>
          <p:nvPr>
            <p:ph type="ctrTitle"/>
          </p:nvPr>
        </p:nvSpPr>
        <p:spPr>
          <a:xfrm>
            <a:off x="2209800" y="1936369"/>
            <a:ext cx="6477000" cy="1849016"/>
          </a:xfrm>
        </p:spPr>
        <p:txBody>
          <a:bodyPr>
            <a:normAutofit/>
          </a:bodyPr>
          <a:lstStyle>
            <a:lvl1pPr algn="l">
              <a:defRPr sz="3600" b="0">
                <a:solidFill>
                  <a:srgbClr val="05692F"/>
                </a:solidFill>
                <a:latin typeface="Barlow ExtraBold" panose="00000900000000000000" pitchFamily="2" charset="0"/>
              </a:defRPr>
            </a:lvl1pPr>
          </a:lstStyle>
          <a:p>
            <a:r>
              <a:rPr lang="en-US"/>
              <a:t>Click to edit Master title style</a:t>
            </a:r>
          </a:p>
        </p:txBody>
      </p:sp>
      <p:sp>
        <p:nvSpPr>
          <p:cNvPr id="3" name="Subtitle 2"/>
          <p:cNvSpPr>
            <a:spLocks noGrp="1"/>
          </p:cNvSpPr>
          <p:nvPr>
            <p:ph type="subTitle" idx="1"/>
          </p:nvPr>
        </p:nvSpPr>
        <p:spPr>
          <a:xfrm>
            <a:off x="2209800" y="3934827"/>
            <a:ext cx="6400800" cy="685800"/>
          </a:xfrm>
        </p:spPr>
        <p:txBody>
          <a:bodyPr>
            <a:normAutofit/>
          </a:bodyPr>
          <a:lstStyle>
            <a:lvl1pPr marL="0" indent="0" algn="l">
              <a:buNone/>
              <a:defRPr sz="1800" b="1">
                <a:solidFill>
                  <a:srgbClr val="414042"/>
                </a:solidFill>
                <a:latin typeface="Barlow" panose="00000500000000000000" pitchFamily="2"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1" name="Text Placeholder 10"/>
          <p:cNvSpPr>
            <a:spLocks noGrp="1"/>
          </p:cNvSpPr>
          <p:nvPr>
            <p:ph type="body" sz="quarter" idx="10"/>
          </p:nvPr>
        </p:nvSpPr>
        <p:spPr>
          <a:xfrm>
            <a:off x="2209800" y="4770069"/>
            <a:ext cx="4648200" cy="457200"/>
          </a:xfrm>
        </p:spPr>
        <p:txBody>
          <a:bodyPr>
            <a:normAutofit/>
          </a:bodyPr>
          <a:lstStyle>
            <a:lvl1pPr algn="l">
              <a:buNone/>
              <a:defRPr sz="1400" b="0">
                <a:solidFill>
                  <a:srgbClr val="414042"/>
                </a:solidFill>
                <a:latin typeface="Barlow" panose="00000500000000000000" pitchFamily="2" charset="0"/>
              </a:defRPr>
            </a:lvl1pPr>
            <a:lvl2pPr algn="l">
              <a:buNone/>
              <a:defRPr sz="1400">
                <a:latin typeface="HelveticaNeue BoldCond" pitchFamily="2" charset="0"/>
              </a:defRPr>
            </a:lvl2pPr>
            <a:lvl3pPr algn="l">
              <a:buNone/>
              <a:defRPr sz="1400">
                <a:latin typeface="HelveticaNeue BoldCond" pitchFamily="2" charset="0"/>
              </a:defRPr>
            </a:lvl3pPr>
            <a:lvl4pPr algn="l">
              <a:buNone/>
              <a:defRPr sz="1400">
                <a:latin typeface="HelveticaNeue BoldCond" pitchFamily="2" charset="0"/>
              </a:defRPr>
            </a:lvl4pPr>
            <a:lvl5pPr algn="l">
              <a:buNone/>
              <a:defRPr sz="1400">
                <a:latin typeface="HelveticaNeue BoldCond" pitchFamily="2" charset="0"/>
              </a:defRPr>
            </a:lvl5pPr>
          </a:lstStyle>
          <a:p>
            <a:pPr lvl="0"/>
            <a:r>
              <a:rPr lang="en-US"/>
              <a:t>Click to edit Master text styles</a:t>
            </a:r>
          </a:p>
        </p:txBody>
      </p:sp>
      <p:pic>
        <p:nvPicPr>
          <p:cNvPr id="10" name="Picture 9" descr="A close up of a logo&#10;&#10;Description automatically generated">
            <a:extLst>
              <a:ext uri="{FF2B5EF4-FFF2-40B4-BE49-F238E27FC236}">
                <a16:creationId xmlns:a16="http://schemas.microsoft.com/office/drawing/2014/main" id="{CE576E40-0C4A-433B-8C4C-1CA6AA1973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41373"/>
            <a:ext cx="1831852" cy="1258827"/>
          </a:xfrm>
          <a:prstGeom prst="rect">
            <a:avLst/>
          </a:prstGeom>
        </p:spPr>
      </p:pic>
      <p:sp>
        <p:nvSpPr>
          <p:cNvPr id="12" name="Right Triangle 11">
            <a:extLst>
              <a:ext uri="{FF2B5EF4-FFF2-40B4-BE49-F238E27FC236}">
                <a16:creationId xmlns:a16="http://schemas.microsoft.com/office/drawing/2014/main" id="{EDC11A1B-AAD6-4765-AB25-2421846F66BB}"/>
              </a:ext>
            </a:extLst>
          </p:cNvPr>
          <p:cNvSpPr/>
          <p:nvPr userDrawn="1"/>
        </p:nvSpPr>
        <p:spPr>
          <a:xfrm rot="10800000" flipV="1">
            <a:off x="7391400" y="5174869"/>
            <a:ext cx="1752600" cy="1683131"/>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Tree>
    <p:extLst>
      <p:ext uri="{BB962C8B-B14F-4D97-AF65-F5344CB8AC3E}">
        <p14:creationId xmlns:p14="http://schemas.microsoft.com/office/powerpoint/2010/main" val="666534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C222-A595-487A-864A-BF01B1659EB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F0D9297-D35A-4986-9D9A-DF52DA6F061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73A5DB9-58BB-47A2-BB4C-833E30645B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9" name="Picture 9" descr="css_RED_mac-[Converted]">
            <a:extLst>
              <a:ext uri="{FF2B5EF4-FFF2-40B4-BE49-F238E27FC236}">
                <a16:creationId xmlns:a16="http://schemas.microsoft.com/office/drawing/2014/main" id="{45F82F7C-FD34-432B-9A10-39A2560DDF5B}"/>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3BA2E631-5DE3-42FB-BD71-67D23EF3622F}"/>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54315502-D4A8-495B-84CE-954DC08087B5}"/>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3A94BAD-C3AA-43B5-91AC-CECD3C4D85B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808C59CA-B02A-4FA8-AD4B-7F1BDDA25DFE}"/>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888930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0284-F982-4054-88BE-85DEABE8C4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4CF1D3-E895-4C66-B1EB-D4A848E2C0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9" descr="css_RED_mac-[Converted]">
            <a:extLst>
              <a:ext uri="{FF2B5EF4-FFF2-40B4-BE49-F238E27FC236}">
                <a16:creationId xmlns:a16="http://schemas.microsoft.com/office/drawing/2014/main" id="{51FE1CD7-3FD3-4F38-8F93-24F00D3F9841}"/>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1B0F1CE0-3F6E-4AAC-B1B0-7427FAD0B548}"/>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1" name="Right Triangle 10">
            <a:extLst>
              <a:ext uri="{FF2B5EF4-FFF2-40B4-BE49-F238E27FC236}">
                <a16:creationId xmlns:a16="http://schemas.microsoft.com/office/drawing/2014/main" id="{71EBF658-8477-45DF-9B2F-C3B5F09CA6AE}"/>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ECDA8CC-DB46-4FBF-AE8A-8F682A4BC24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3" name="Slide Number Placeholder 5">
            <a:extLst>
              <a:ext uri="{FF2B5EF4-FFF2-40B4-BE49-F238E27FC236}">
                <a16:creationId xmlns:a16="http://schemas.microsoft.com/office/drawing/2014/main" id="{F72BA6D2-2476-40E4-A66D-DD27274E1607}"/>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727897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2F16F9-0614-4A1D-A0F9-7C029983CC2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741DC0-892E-42D6-AEDA-8A9B90E986AE}"/>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9" descr="css_RED_mac-[Converted]">
            <a:extLst>
              <a:ext uri="{FF2B5EF4-FFF2-40B4-BE49-F238E27FC236}">
                <a16:creationId xmlns:a16="http://schemas.microsoft.com/office/drawing/2014/main" id="{09611216-C6DD-4F2E-A874-968EC062D04F}"/>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4DA9F28A-5DE6-4EFC-AFBC-2B7ECA63C419}"/>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1" name="Right Triangle 10">
            <a:extLst>
              <a:ext uri="{FF2B5EF4-FFF2-40B4-BE49-F238E27FC236}">
                <a16:creationId xmlns:a16="http://schemas.microsoft.com/office/drawing/2014/main" id="{93ECDE7E-ED59-40A3-BBCB-F0E4DE783D21}"/>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413A1A57-BCB8-4BF4-BFB6-5D5F4666609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3" name="Slide Number Placeholder 5">
            <a:extLst>
              <a:ext uri="{FF2B5EF4-FFF2-40B4-BE49-F238E27FC236}">
                <a16:creationId xmlns:a16="http://schemas.microsoft.com/office/drawing/2014/main" id="{6329D740-EF81-4E0B-80B2-138075A52AF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33570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BB53-4840-49D5-9C22-329B1E78F8A0}"/>
              </a:ext>
            </a:extLst>
          </p:cNvPr>
          <p:cNvSpPr>
            <a:spLocks noGrp="1"/>
          </p:cNvSpPr>
          <p:nvPr>
            <p:ph type="ctrTitle"/>
          </p:nvPr>
        </p:nvSpPr>
        <p:spPr>
          <a:xfrm>
            <a:off x="1143000" y="1122363"/>
            <a:ext cx="6858000" cy="2387600"/>
          </a:xfrm>
        </p:spPr>
        <p:txBody>
          <a:bodyPr anchor="b">
            <a:normAutofit/>
          </a:bodyPr>
          <a:lstStyle>
            <a:lvl1pPr algn="ctr">
              <a:defRPr sz="4400" b="1">
                <a:solidFill>
                  <a:srgbClr val="05692F"/>
                </a:solidFill>
                <a:latin typeface="Barlow" panose="00000500000000000000" pitchFamily="2" charset="0"/>
              </a:defRPr>
            </a:lvl1pPr>
          </a:lstStyle>
          <a:p>
            <a:r>
              <a:rPr lang="en-US"/>
              <a:t>Click to edit Master title style</a:t>
            </a:r>
          </a:p>
        </p:txBody>
      </p:sp>
      <p:sp>
        <p:nvSpPr>
          <p:cNvPr id="3" name="Subtitle 2">
            <a:extLst>
              <a:ext uri="{FF2B5EF4-FFF2-40B4-BE49-F238E27FC236}">
                <a16:creationId xmlns:a16="http://schemas.microsoft.com/office/drawing/2014/main" id="{A9F33A25-52F4-4264-B9E0-41C9F3DE7238}"/>
              </a:ext>
            </a:extLst>
          </p:cNvPr>
          <p:cNvSpPr>
            <a:spLocks noGrp="1"/>
          </p:cNvSpPr>
          <p:nvPr>
            <p:ph type="subTitle" idx="1"/>
          </p:nvPr>
        </p:nvSpPr>
        <p:spPr>
          <a:xfrm>
            <a:off x="1143000" y="3602038"/>
            <a:ext cx="6858000" cy="1655762"/>
          </a:xfrm>
        </p:spPr>
        <p:txBody>
          <a:bodyPr>
            <a:normAutofit/>
          </a:bodyPr>
          <a:lstStyle>
            <a:lvl1pPr marL="0" indent="0" algn="ctr">
              <a:buNone/>
              <a:defRPr sz="2000" b="1">
                <a:latin typeface="Barlow" panose="00000500000000000000"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6" name="Slide Number Placeholder 5">
            <a:extLst>
              <a:ext uri="{FF2B5EF4-FFF2-40B4-BE49-F238E27FC236}">
                <a16:creationId xmlns:a16="http://schemas.microsoft.com/office/drawing/2014/main" id="{D923493E-2F5D-46E4-B45B-B35B832DCC3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pic>
        <p:nvPicPr>
          <p:cNvPr id="8" name="Picture 9" descr="css_RED_mac-[Converted]">
            <a:extLst>
              <a:ext uri="{FF2B5EF4-FFF2-40B4-BE49-F238E27FC236}">
                <a16:creationId xmlns:a16="http://schemas.microsoft.com/office/drawing/2014/main" id="{FD22407D-576B-4DFF-842A-E036C00D0484}"/>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E34FC8C8-F809-4F9F-83ED-92F6F88F2A6B}"/>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E9E2D5E-DD48-4F70-B954-D675F89EEFD7}"/>
              </a:ext>
            </a:extLst>
          </p:cNvPr>
          <p:cNvSpPr/>
          <p:nvPr userDrawn="1"/>
        </p:nvSpPr>
        <p:spPr>
          <a:xfrm rot="10800000" flipV="1">
            <a:off x="7581900" y="5570960"/>
            <a:ext cx="15621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pic>
        <p:nvPicPr>
          <p:cNvPr id="14" name="Picture 13">
            <a:extLst>
              <a:ext uri="{FF2B5EF4-FFF2-40B4-BE49-F238E27FC236}">
                <a16:creationId xmlns:a16="http://schemas.microsoft.com/office/drawing/2014/main" id="{C5A4637E-4999-4224-BD4E-77FC6EF9A4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Tree>
    <p:extLst>
      <p:ext uri="{BB962C8B-B14F-4D97-AF65-F5344CB8AC3E}">
        <p14:creationId xmlns:p14="http://schemas.microsoft.com/office/powerpoint/2010/main" val="94573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CA24A-6D2A-4663-B0CB-DAED436B7D35}"/>
              </a:ext>
            </a:extLst>
          </p:cNvPr>
          <p:cNvSpPr>
            <a:spLocks noGrp="1"/>
          </p:cNvSpPr>
          <p:nvPr>
            <p:ph type="title"/>
          </p:nvPr>
        </p:nvSpPr>
        <p:spPr>
          <a:xfrm>
            <a:off x="533400" y="228600"/>
            <a:ext cx="8077200" cy="1222861"/>
          </a:xfrm>
        </p:spPr>
        <p:txBody>
          <a:bodyPr anchor="b"/>
          <a:lstStyle/>
          <a:p>
            <a:r>
              <a:rPr lang="en-US"/>
              <a:t>Click to edit Master title style</a:t>
            </a:r>
          </a:p>
        </p:txBody>
      </p:sp>
      <p:sp>
        <p:nvSpPr>
          <p:cNvPr id="3" name="Content Placeholder 2">
            <a:extLst>
              <a:ext uri="{FF2B5EF4-FFF2-40B4-BE49-F238E27FC236}">
                <a16:creationId xmlns:a16="http://schemas.microsoft.com/office/drawing/2014/main" id="{03E64169-7CD1-438A-95C7-06A5D001A6CD}"/>
              </a:ext>
            </a:extLst>
          </p:cNvPr>
          <p:cNvSpPr>
            <a:spLocks noGrp="1"/>
          </p:cNvSpPr>
          <p:nvPr>
            <p:ph idx="1"/>
          </p:nvPr>
        </p:nvSpPr>
        <p:spPr>
          <a:xfrm>
            <a:off x="533400" y="1676400"/>
            <a:ext cx="8077200" cy="4500563"/>
          </a:xfrm>
        </p:spPr>
        <p:txBody>
          <a:bodyPr/>
          <a:lstStyle>
            <a:lvl1pPr>
              <a:lnSpc>
                <a:spcPct val="110000"/>
              </a:lnSpc>
              <a:spcAft>
                <a:spcPts val="600"/>
              </a:spcAft>
              <a:defRPr/>
            </a:lvl1pPr>
            <a:lvl2pPr>
              <a:lnSpc>
                <a:spcPct val="110000"/>
              </a:lnSpc>
              <a:spcAft>
                <a:spcPts val="600"/>
              </a:spcAft>
              <a:defRPr/>
            </a:lvl2pPr>
            <a:lvl3pPr>
              <a:lnSpc>
                <a:spcPct val="110000"/>
              </a:lnSpc>
              <a:spcAft>
                <a:spcPts val="600"/>
              </a:spcAft>
              <a:defRPr/>
            </a:lvl3pPr>
            <a:lvl4pPr>
              <a:lnSpc>
                <a:spcPct val="110000"/>
              </a:lnSpc>
              <a:spcAft>
                <a:spcPts val="600"/>
              </a:spcAft>
              <a:defRPr/>
            </a:lvl4pPr>
            <a:lvl5pPr>
              <a:lnSpc>
                <a:spcPct val="110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9" descr="css_RED_mac-[Converted]">
            <a:extLst>
              <a:ext uri="{FF2B5EF4-FFF2-40B4-BE49-F238E27FC236}">
                <a16:creationId xmlns:a16="http://schemas.microsoft.com/office/drawing/2014/main" id="{64DA1377-968B-4E03-8754-36BD35D57176}"/>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3" name="Right Triangle 12">
            <a:extLst>
              <a:ext uri="{FF2B5EF4-FFF2-40B4-BE49-F238E27FC236}">
                <a16:creationId xmlns:a16="http://schemas.microsoft.com/office/drawing/2014/main" id="{CF966F4A-3B56-4794-A0B0-CCB0CE315EAC}"/>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6" name="Right Triangle 15">
            <a:extLst>
              <a:ext uri="{FF2B5EF4-FFF2-40B4-BE49-F238E27FC236}">
                <a16:creationId xmlns:a16="http://schemas.microsoft.com/office/drawing/2014/main" id="{DFF36ED0-E2C6-40A6-BB09-554E3A841E6A}"/>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A8B9EAAB-7741-4BEA-B027-F1F8DFA98CC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8" name="Slide Number Placeholder 5">
            <a:extLst>
              <a:ext uri="{FF2B5EF4-FFF2-40B4-BE49-F238E27FC236}">
                <a16:creationId xmlns:a16="http://schemas.microsoft.com/office/drawing/2014/main" id="{9168A54F-AE6E-46A5-BDC6-E8D8818C921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94183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F13EA-D16D-4362-B533-E50F36584646}"/>
              </a:ext>
            </a:extLst>
          </p:cNvPr>
          <p:cNvSpPr>
            <a:spLocks noGrp="1"/>
          </p:cNvSpPr>
          <p:nvPr>
            <p:ph type="title"/>
          </p:nvPr>
        </p:nvSpPr>
        <p:spPr>
          <a:xfrm>
            <a:off x="623888" y="1709739"/>
            <a:ext cx="7886700" cy="2852737"/>
          </a:xfrm>
        </p:spPr>
        <p:txBody>
          <a:bodyPr anchor="b">
            <a:normAutofit/>
          </a:bodyPr>
          <a:lstStyle>
            <a:lvl1pPr>
              <a:defRPr sz="3600">
                <a:solidFill>
                  <a:srgbClr val="05692F"/>
                </a:solidFill>
                <a:latin typeface="Barlow ExtraBold" panose="00000900000000000000" pitchFamily="2" charset="0"/>
              </a:defRPr>
            </a:lvl1pPr>
          </a:lstStyle>
          <a:p>
            <a:r>
              <a:rPr lang="en-US"/>
              <a:t>Click to edit Master title style</a:t>
            </a:r>
          </a:p>
        </p:txBody>
      </p:sp>
      <p:sp>
        <p:nvSpPr>
          <p:cNvPr id="3" name="Text Placeholder 2">
            <a:extLst>
              <a:ext uri="{FF2B5EF4-FFF2-40B4-BE49-F238E27FC236}">
                <a16:creationId xmlns:a16="http://schemas.microsoft.com/office/drawing/2014/main" id="{180F0287-469D-47DA-A68C-A4D437C3220A}"/>
              </a:ext>
            </a:extLst>
          </p:cNvPr>
          <p:cNvSpPr>
            <a:spLocks noGrp="1"/>
          </p:cNvSpPr>
          <p:nvPr>
            <p:ph type="body" idx="1"/>
          </p:nvPr>
        </p:nvSpPr>
        <p:spPr>
          <a:xfrm>
            <a:off x="623888" y="4589464"/>
            <a:ext cx="7886700" cy="1500187"/>
          </a:xfrm>
        </p:spPr>
        <p:txBody>
          <a:bodyPr>
            <a:normAutofit/>
          </a:bodyPr>
          <a:lstStyle>
            <a:lvl1pPr marL="0" indent="0">
              <a:buNone/>
              <a:defRPr sz="2000" b="1">
                <a:solidFill>
                  <a:srgbClr val="414042"/>
                </a:solidFill>
                <a:latin typeface="Barlow" panose="00000500000000000000" pitchFamily="2"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pic>
        <p:nvPicPr>
          <p:cNvPr id="8" name="Picture 9" descr="css_RED_mac-[Converted]">
            <a:extLst>
              <a:ext uri="{FF2B5EF4-FFF2-40B4-BE49-F238E27FC236}">
                <a16:creationId xmlns:a16="http://schemas.microsoft.com/office/drawing/2014/main" id="{1C08A43A-8A20-4FEF-B69F-BF1028C0D71D}"/>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AFFD2363-731F-4F04-A54E-220A15B5CEF8}"/>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A3F692E3-8001-4543-9C53-E902717F23E2}"/>
              </a:ext>
            </a:extLst>
          </p:cNvPr>
          <p:cNvSpPr/>
          <p:nvPr userDrawn="1"/>
        </p:nvSpPr>
        <p:spPr>
          <a:xfrm rot="5400000">
            <a:off x="114299" y="-114300"/>
            <a:ext cx="3124200" cy="33528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87C1FC6-AC03-4FD4-84AF-55E669CC2B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011A2AE2-CA6C-4D91-9B36-05272E95536A}"/>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9131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FE40A-2054-4580-A11D-80EA00148833}"/>
              </a:ext>
            </a:extLst>
          </p:cNvPr>
          <p:cNvSpPr>
            <a:spLocks noGrp="1"/>
          </p:cNvSpPr>
          <p:nvPr>
            <p:ph type="title"/>
          </p:nvPr>
        </p:nvSpPr>
        <p:spPr/>
        <p:txBody>
          <a:bodyPr anchor="b">
            <a:normAutofit/>
          </a:bodyPr>
          <a:lstStyle>
            <a:lvl1pPr>
              <a:defRPr sz="3000"/>
            </a:lvl1pPr>
          </a:lstStyle>
          <a:p>
            <a:r>
              <a:rPr lang="en-US"/>
              <a:t>Click to edit Master title style</a:t>
            </a:r>
          </a:p>
        </p:txBody>
      </p:sp>
      <p:sp>
        <p:nvSpPr>
          <p:cNvPr id="3" name="Content Placeholder 2">
            <a:extLst>
              <a:ext uri="{FF2B5EF4-FFF2-40B4-BE49-F238E27FC236}">
                <a16:creationId xmlns:a16="http://schemas.microsoft.com/office/drawing/2014/main" id="{6E440AAA-6E9D-4F2A-9617-BB11AB89B6D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ED81C7-F69D-4814-A770-CEB75FC0649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9" descr="css_RED_mac-[Converted]">
            <a:extLst>
              <a:ext uri="{FF2B5EF4-FFF2-40B4-BE49-F238E27FC236}">
                <a16:creationId xmlns:a16="http://schemas.microsoft.com/office/drawing/2014/main" id="{7457861C-C1A9-4128-9742-4B61EBFFE19A}"/>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1AACC7F0-2387-46A1-8799-75BF2771D2A1}"/>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801CF14B-568A-4ECB-A091-C02D1E4EC817}"/>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780A193A-A21C-4FF4-8F37-F7F3AD8EFC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5" name="Slide Number Placeholder 5">
            <a:extLst>
              <a:ext uri="{FF2B5EF4-FFF2-40B4-BE49-F238E27FC236}">
                <a16:creationId xmlns:a16="http://schemas.microsoft.com/office/drawing/2014/main" id="{7EA8B19A-2223-4F12-A4B6-51F0F4AB30F9}"/>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19350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B5C2-5A20-4FE1-B238-CBF96AC6602E}"/>
              </a:ext>
            </a:extLst>
          </p:cNvPr>
          <p:cNvSpPr>
            <a:spLocks noGrp="1"/>
          </p:cNvSpPr>
          <p:nvPr>
            <p:ph type="title"/>
          </p:nvPr>
        </p:nvSpPr>
        <p:spPr>
          <a:xfrm>
            <a:off x="629841" y="365126"/>
            <a:ext cx="7886700" cy="1325563"/>
          </a:xfrm>
        </p:spPr>
        <p:txBody>
          <a:bodyPr>
            <a:normAutofit/>
          </a:bodyPr>
          <a:lstStyle>
            <a:lvl1pPr>
              <a:defRPr sz="3000"/>
            </a:lvl1pPr>
          </a:lstStyle>
          <a:p>
            <a:r>
              <a:rPr lang="en-US"/>
              <a:t>Click to edit Master title style</a:t>
            </a:r>
          </a:p>
        </p:txBody>
      </p:sp>
      <p:sp>
        <p:nvSpPr>
          <p:cNvPr id="3" name="Text Placeholder 2">
            <a:extLst>
              <a:ext uri="{FF2B5EF4-FFF2-40B4-BE49-F238E27FC236}">
                <a16:creationId xmlns:a16="http://schemas.microsoft.com/office/drawing/2014/main" id="{B43DECB7-DB95-4FCE-A9B2-43222182B18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81948A9-3664-4A28-8EDE-627B10A433D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63F40-F762-4200-B166-BA22ED4AF5E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1FE309-E498-4079-8134-13FAA2B82B2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9" descr="css_RED_mac-[Converted]">
            <a:extLst>
              <a:ext uri="{FF2B5EF4-FFF2-40B4-BE49-F238E27FC236}">
                <a16:creationId xmlns:a16="http://schemas.microsoft.com/office/drawing/2014/main" id="{9C7F3B89-D0A4-4318-9806-3B24762B53A4}"/>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3" name="Right Triangle 12">
            <a:extLst>
              <a:ext uri="{FF2B5EF4-FFF2-40B4-BE49-F238E27FC236}">
                <a16:creationId xmlns:a16="http://schemas.microsoft.com/office/drawing/2014/main" id="{2A2BC5A3-5F95-4402-BB3C-19D70F20DEC3}"/>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pic>
        <p:nvPicPr>
          <p:cNvPr id="14" name="Picture 13">
            <a:extLst>
              <a:ext uri="{FF2B5EF4-FFF2-40B4-BE49-F238E27FC236}">
                <a16:creationId xmlns:a16="http://schemas.microsoft.com/office/drawing/2014/main" id="{E5DF5896-1B0F-4D39-AF41-BBC15E28A0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5" name="Slide Number Placeholder 5">
            <a:extLst>
              <a:ext uri="{FF2B5EF4-FFF2-40B4-BE49-F238E27FC236}">
                <a16:creationId xmlns:a16="http://schemas.microsoft.com/office/drawing/2014/main" id="{90C43DC3-8C42-43C3-9A44-30E64C47BAF7}"/>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28375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DDFEA-8F12-433B-B8D3-D16CF79E5400}"/>
              </a:ext>
            </a:extLst>
          </p:cNvPr>
          <p:cNvSpPr>
            <a:spLocks noGrp="1"/>
          </p:cNvSpPr>
          <p:nvPr>
            <p:ph type="title"/>
          </p:nvPr>
        </p:nvSpPr>
        <p:spPr/>
        <p:txBody>
          <a:bodyPr/>
          <a:lstStyle/>
          <a:p>
            <a:r>
              <a:rPr lang="en-US"/>
              <a:t>Click to edit Master title style</a:t>
            </a:r>
          </a:p>
        </p:txBody>
      </p:sp>
      <p:pic>
        <p:nvPicPr>
          <p:cNvPr id="7" name="Picture 9" descr="css_RED_mac-[Converted]">
            <a:extLst>
              <a:ext uri="{FF2B5EF4-FFF2-40B4-BE49-F238E27FC236}">
                <a16:creationId xmlns:a16="http://schemas.microsoft.com/office/drawing/2014/main" id="{2F7723FC-1EB8-48C2-B839-AFA04660AD93}"/>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9" name="Right Triangle 8">
            <a:extLst>
              <a:ext uri="{FF2B5EF4-FFF2-40B4-BE49-F238E27FC236}">
                <a16:creationId xmlns:a16="http://schemas.microsoft.com/office/drawing/2014/main" id="{67F9C003-1477-47F8-9B88-50B7DA1AC0B5}"/>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0" name="Right Triangle 9">
            <a:extLst>
              <a:ext uri="{FF2B5EF4-FFF2-40B4-BE49-F238E27FC236}">
                <a16:creationId xmlns:a16="http://schemas.microsoft.com/office/drawing/2014/main" id="{1A813382-5B53-4959-9D0B-307E01FDF475}"/>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7531659-4F51-4350-BBA8-300B5417A7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2" name="Slide Number Placeholder 5">
            <a:extLst>
              <a:ext uri="{FF2B5EF4-FFF2-40B4-BE49-F238E27FC236}">
                <a16:creationId xmlns:a16="http://schemas.microsoft.com/office/drawing/2014/main" id="{8C272E47-7E26-4C74-81A5-5238405F4AD2}"/>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61810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9" descr="css_RED_mac-[Converted]">
            <a:extLst>
              <a:ext uri="{FF2B5EF4-FFF2-40B4-BE49-F238E27FC236}">
                <a16:creationId xmlns:a16="http://schemas.microsoft.com/office/drawing/2014/main" id="{1BAA1C51-E174-4C30-99BE-80845FEE1058}"/>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8" name="Right Triangle 7">
            <a:extLst>
              <a:ext uri="{FF2B5EF4-FFF2-40B4-BE49-F238E27FC236}">
                <a16:creationId xmlns:a16="http://schemas.microsoft.com/office/drawing/2014/main" id="{1FE9095D-B28C-41E4-8C2F-12EA3657443A}"/>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9" name="Right Triangle 8">
            <a:extLst>
              <a:ext uri="{FF2B5EF4-FFF2-40B4-BE49-F238E27FC236}">
                <a16:creationId xmlns:a16="http://schemas.microsoft.com/office/drawing/2014/main" id="{7728F35E-A442-4339-92B3-4222E1F3B76E}"/>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A0551A1-7EAD-4C3B-A051-98CF247A26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1" name="Slide Number Placeholder 5">
            <a:extLst>
              <a:ext uri="{FF2B5EF4-FFF2-40B4-BE49-F238E27FC236}">
                <a16:creationId xmlns:a16="http://schemas.microsoft.com/office/drawing/2014/main" id="{C388AF89-1080-4447-B2E1-ACEFB3C33E7A}"/>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67063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0EB8-36A4-4438-BF05-BE8F961102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8C57E57-EDC4-41D7-97DF-E06A0587DA4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6B0463-EA10-45AF-8B3D-DCB1AAE508F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9" name="Picture 9" descr="css_RED_mac-[Converted]">
            <a:extLst>
              <a:ext uri="{FF2B5EF4-FFF2-40B4-BE49-F238E27FC236}">
                <a16:creationId xmlns:a16="http://schemas.microsoft.com/office/drawing/2014/main" id="{DA4475FB-D2C7-4779-9537-EA4D89CD99CA}"/>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828F371C-9B73-4FD0-9EC4-9161FB6F3323}"/>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44D26E71-6405-47C3-92B2-0745669172F1}"/>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40296FD-6ABB-42EE-9C00-B2866D3F178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2EA4387A-72D8-4A4A-A2E7-E65510C2A753}"/>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96284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7DD25E-C024-43C9-94A0-9595DCAA2DC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D3E291-5493-4866-9D2C-ACA3680A05E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4944877"/>
      </p:ext>
    </p:extLst>
  </p:cSld>
  <p:clrMap bg1="lt1" tx1="dk1" bg2="lt2" tx2="dk2" accent1="accent1" accent2="accent2" accent3="accent3" accent4="accent4" accent5="accent5" accent6="accent6" hlink="hlink" folHlink="folHlink"/>
  <p:sldLayoutIdLst>
    <p:sldLayoutId id="2147484323"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 id="2147484322" r:id="rId12"/>
  </p:sldLayoutIdLst>
  <p:hf sldNum="0" hdr="0" ftr="0" dt="0"/>
  <p:txStyles>
    <p:titleStyle>
      <a:lvl1pPr algn="l" defTabSz="685800" rtl="0" eaLnBrk="1" latinLnBrk="0" hangingPunct="1">
        <a:lnSpc>
          <a:spcPct val="90000"/>
        </a:lnSpc>
        <a:spcBef>
          <a:spcPct val="0"/>
        </a:spcBef>
        <a:buNone/>
        <a:defRPr sz="3000" b="1" kern="1200">
          <a:solidFill>
            <a:srgbClr val="414042"/>
          </a:solidFill>
          <a:latin typeface="Barlow" panose="00000500000000000000" pitchFamily="2" charset="0"/>
          <a:ea typeface="+mj-ea"/>
          <a:cs typeface="+mj-cs"/>
        </a:defRPr>
      </a:lvl1pPr>
    </p:titleStyle>
    <p:bodyStyle>
      <a:lvl1pPr marL="171450" indent="-171450" algn="l" defTabSz="685800" rtl="0" eaLnBrk="1" latinLnBrk="0" hangingPunct="1">
        <a:lnSpc>
          <a:spcPct val="110000"/>
        </a:lnSpc>
        <a:spcBef>
          <a:spcPts val="750"/>
        </a:spcBef>
        <a:spcAft>
          <a:spcPts val="600"/>
        </a:spcAft>
        <a:buFont typeface="Arial" panose="020B0604020202020204" pitchFamily="34" charset="0"/>
        <a:buChar char="•"/>
        <a:defRPr sz="2000" kern="1200">
          <a:solidFill>
            <a:schemeClr val="tx1"/>
          </a:solidFill>
          <a:latin typeface="Barlow" panose="00000500000000000000" pitchFamily="2" charset="0"/>
          <a:ea typeface="+mn-ea"/>
          <a:cs typeface="+mn-cs"/>
        </a:defRPr>
      </a:lvl1pPr>
      <a:lvl2pPr marL="514350" indent="-171450" algn="l" defTabSz="685800" rtl="0" eaLnBrk="1" latinLnBrk="0" hangingPunct="1">
        <a:lnSpc>
          <a:spcPct val="110000"/>
        </a:lnSpc>
        <a:spcBef>
          <a:spcPts val="375"/>
        </a:spcBef>
        <a:spcAft>
          <a:spcPts val="600"/>
        </a:spcAft>
        <a:buFont typeface="Barlow" panose="00000500000000000000" pitchFamily="2" charset="0"/>
        <a:buChar char="−"/>
        <a:defRPr sz="1800" kern="1200">
          <a:solidFill>
            <a:schemeClr val="tx1"/>
          </a:solidFill>
          <a:latin typeface="Barlow" panose="00000500000000000000" pitchFamily="2" charset="0"/>
          <a:ea typeface="+mn-ea"/>
          <a:cs typeface="+mn-cs"/>
        </a:defRPr>
      </a:lvl2pPr>
      <a:lvl3pPr marL="857250" indent="-171450" algn="l" defTabSz="685800" rtl="0" eaLnBrk="1" latinLnBrk="0" hangingPunct="1">
        <a:lnSpc>
          <a:spcPct val="110000"/>
        </a:lnSpc>
        <a:spcBef>
          <a:spcPts val="375"/>
        </a:spcBef>
        <a:spcAft>
          <a:spcPts val="600"/>
        </a:spcAft>
        <a:buFont typeface="Wingdings" panose="05000000000000000000" pitchFamily="2" charset="2"/>
        <a:buChar char="§"/>
        <a:defRPr sz="1500" kern="1200">
          <a:solidFill>
            <a:schemeClr val="tx1"/>
          </a:solidFill>
          <a:latin typeface="Barlow" panose="00000500000000000000" pitchFamily="2" charset="0"/>
          <a:ea typeface="+mn-ea"/>
          <a:cs typeface="+mn-cs"/>
        </a:defRPr>
      </a:lvl3pPr>
      <a:lvl4pPr marL="1200150" indent="-171450" algn="l" defTabSz="685800" rtl="0" eaLnBrk="1" latinLnBrk="0" hangingPunct="1">
        <a:lnSpc>
          <a:spcPct val="110000"/>
        </a:lnSpc>
        <a:spcBef>
          <a:spcPts val="375"/>
        </a:spcBef>
        <a:spcAft>
          <a:spcPts val="600"/>
        </a:spcAft>
        <a:buFont typeface="Courier New" panose="02070309020205020404" pitchFamily="49" charset="0"/>
        <a:buChar char="o"/>
        <a:defRPr sz="1350" kern="1200">
          <a:solidFill>
            <a:schemeClr val="tx1"/>
          </a:solidFill>
          <a:latin typeface="Barlow" panose="00000500000000000000" pitchFamily="2" charset="0"/>
          <a:ea typeface="+mn-ea"/>
          <a:cs typeface="+mn-cs"/>
        </a:defRPr>
      </a:lvl4pPr>
      <a:lvl5pPr marL="1543050" indent="-171450" algn="l" defTabSz="685800" rtl="0" eaLnBrk="1" latinLnBrk="0" hangingPunct="1">
        <a:lnSpc>
          <a:spcPct val="110000"/>
        </a:lnSpc>
        <a:spcBef>
          <a:spcPts val="375"/>
        </a:spcBef>
        <a:spcAft>
          <a:spcPts val="600"/>
        </a:spcAft>
        <a:buFont typeface="Wingdings" panose="05000000000000000000" pitchFamily="2" charset="2"/>
        <a:buChar char="Ø"/>
        <a:defRPr sz="1350" kern="1200">
          <a:solidFill>
            <a:schemeClr val="tx1"/>
          </a:solidFill>
          <a:latin typeface="Barlow" panose="00000500000000000000"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edcapny.org/wp-content/uploads/2021/10/FCC-Budget-Worksheet.pdf"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nerdwallet.com/article/finance/envelope-system" TargetMode="External"/><Relationship Id="rId2" Type="http://schemas.openxmlformats.org/officeDocument/2006/relationships/hyperlink" Target="https://www.youneedabudget.com/" TargetMode="External"/><Relationship Id="rId1" Type="http://schemas.openxmlformats.org/officeDocument/2006/relationships/slideLayout" Target="../slideLayouts/slideLayout3.xml"/><Relationship Id="rId4" Type="http://schemas.openxmlformats.org/officeDocument/2006/relationships/hyperlink" Target="https://files.consumerfinance.gov/f/documents/cfpb_your-money-your-goals_cash_flow_budget_tool_2018-11_ADA.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files.consumerfinance.gov/f/documents/cfpb_your-money-your-goals_spending_tracker_2018-11_ADA.pdf"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pixabay.com/en/girl-young-beautiful-people-female-310011/"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pixabay.com/en/girl-young-beautiful-people-female-31001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0.sv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0.sv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consumerfinance.gov/consumer-tools/educator-tools/your-money-your-goals/toolkit/" TargetMode="External"/><Relationship Id="rId2" Type="http://schemas.openxmlformats.org/officeDocument/2006/relationships/hyperlink" Target="http://www.consumerfinance.gov/"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moodys.com/research/Moodys-Slow-payments-a-key-contributor-to-the-continued-growth--PBC_1210392"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79536-9A9F-4982-BE24-9DB096D1A297}"/>
              </a:ext>
            </a:extLst>
          </p:cNvPr>
          <p:cNvSpPr>
            <a:spLocks noGrp="1"/>
          </p:cNvSpPr>
          <p:nvPr>
            <p:ph type="ctrTitle"/>
          </p:nvPr>
        </p:nvSpPr>
        <p:spPr/>
        <p:txBody>
          <a:bodyPr>
            <a:normAutofit/>
          </a:bodyPr>
          <a:lstStyle/>
          <a:p>
            <a:r>
              <a:rPr lang="en-US"/>
              <a:t>EDCAP Counselor </a:t>
            </a:r>
            <a:br>
              <a:rPr lang="en-US"/>
            </a:br>
            <a:r>
              <a:rPr lang="en-US"/>
              <a:t>Training 2021</a:t>
            </a:r>
            <a:br>
              <a:rPr lang="en-US"/>
            </a:br>
            <a:r>
              <a:rPr lang="en-US">
                <a:solidFill>
                  <a:schemeClr val="tx1"/>
                </a:solidFill>
              </a:rPr>
              <a:t>Module 4: Financial Coaching I</a:t>
            </a:r>
          </a:p>
        </p:txBody>
      </p:sp>
      <p:sp>
        <p:nvSpPr>
          <p:cNvPr id="3" name="Subtitle 2">
            <a:extLst>
              <a:ext uri="{FF2B5EF4-FFF2-40B4-BE49-F238E27FC236}">
                <a16:creationId xmlns:a16="http://schemas.microsoft.com/office/drawing/2014/main" id="{89B38B85-847B-4A25-A572-047E8D8ED568}"/>
              </a:ext>
            </a:extLst>
          </p:cNvPr>
          <p:cNvSpPr>
            <a:spLocks noGrp="1"/>
          </p:cNvSpPr>
          <p:nvPr>
            <p:ph type="subTitle" idx="1"/>
          </p:nvPr>
        </p:nvSpPr>
        <p:spPr>
          <a:xfrm>
            <a:off x="2209800" y="3591927"/>
            <a:ext cx="6400800" cy="685800"/>
          </a:xfrm>
        </p:spPr>
        <p:txBody>
          <a:bodyPr>
            <a:normAutofit/>
          </a:bodyPr>
          <a:lstStyle/>
          <a:p>
            <a:r>
              <a:rPr lang="en-US" sz="2400"/>
              <a:t>Budgeting for Student Loans</a:t>
            </a:r>
          </a:p>
        </p:txBody>
      </p:sp>
      <p:sp>
        <p:nvSpPr>
          <p:cNvPr id="4" name="Text Placeholder 3">
            <a:extLst>
              <a:ext uri="{FF2B5EF4-FFF2-40B4-BE49-F238E27FC236}">
                <a16:creationId xmlns:a16="http://schemas.microsoft.com/office/drawing/2014/main" id="{FE2C683A-0C49-4E06-8BB9-A2EE2FA1CD1E}"/>
              </a:ext>
            </a:extLst>
          </p:cNvPr>
          <p:cNvSpPr>
            <a:spLocks noGrp="1"/>
          </p:cNvSpPr>
          <p:nvPr>
            <p:ph type="body" sz="quarter" idx="10"/>
          </p:nvPr>
        </p:nvSpPr>
        <p:spPr>
          <a:xfrm>
            <a:off x="2209800" y="4164278"/>
            <a:ext cx="5242560" cy="522021"/>
          </a:xfrm>
        </p:spPr>
        <p:txBody>
          <a:bodyPr>
            <a:normAutofit fontScale="25000" lnSpcReduction="20000"/>
          </a:bodyPr>
          <a:lstStyle/>
          <a:p>
            <a:pPr algn="l" rtl="0" fontAlgn="base">
              <a:spcBef>
                <a:spcPts val="0"/>
              </a:spcBef>
            </a:pPr>
            <a:r>
              <a:rPr lang="en-US" sz="7200" b="0" i="0" u="none" strike="noStrike">
                <a:solidFill>
                  <a:srgbClr val="414042"/>
                </a:solidFill>
                <a:effectLst/>
              </a:rPr>
              <a:t>EDCAP Volunteer Program Training</a:t>
            </a:r>
            <a:r>
              <a:rPr lang="en-US" sz="7200" b="0" i="0">
                <a:solidFill>
                  <a:srgbClr val="000000"/>
                </a:solidFill>
                <a:effectLst/>
              </a:rPr>
              <a:t>​</a:t>
            </a:r>
          </a:p>
          <a:p>
            <a:pPr algn="l" rtl="0" fontAlgn="base">
              <a:spcBef>
                <a:spcPts val="0"/>
              </a:spcBef>
            </a:pPr>
            <a:r>
              <a:rPr lang="en-US" sz="7200" b="0" i="0" u="none" strike="noStrike">
                <a:solidFill>
                  <a:srgbClr val="414042"/>
                </a:solidFill>
                <a:effectLst/>
              </a:rPr>
              <a:t>Date of Presentation: Monday, October 18th, 2021</a:t>
            </a:r>
            <a:r>
              <a:rPr lang="en-US" sz="7200" b="0" i="0">
                <a:solidFill>
                  <a:srgbClr val="000000"/>
                </a:solidFill>
                <a:effectLst/>
              </a:rPr>
              <a:t>​</a:t>
            </a:r>
          </a:p>
          <a:p>
            <a:pPr algn="l" rtl="0" fontAlgn="base">
              <a:spcBef>
                <a:spcPts val="0"/>
              </a:spcBef>
            </a:pPr>
            <a:r>
              <a:rPr lang="en-US" sz="7200" b="0" i="0" u="none" strike="noStrike">
                <a:solidFill>
                  <a:srgbClr val="414042"/>
                </a:solidFill>
                <a:effectLst/>
              </a:rPr>
              <a:t>Presenters: Courtney Davis and Nancy Nierman</a:t>
            </a:r>
            <a:endParaRPr lang="en-US" sz="7200" b="0" i="0">
              <a:solidFill>
                <a:srgbClr val="000000"/>
              </a:solidFill>
              <a:effectLst/>
            </a:endParaRPr>
          </a:p>
          <a:p>
            <a:endParaRPr lang="en-US"/>
          </a:p>
        </p:txBody>
      </p:sp>
    </p:spTree>
    <p:extLst>
      <p:ext uri="{BB962C8B-B14F-4D97-AF65-F5344CB8AC3E}">
        <p14:creationId xmlns:p14="http://schemas.microsoft.com/office/powerpoint/2010/main" val="3841126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D665C-6450-402C-85F4-A7AF0B52FFAE}"/>
              </a:ext>
            </a:extLst>
          </p:cNvPr>
          <p:cNvSpPr>
            <a:spLocks noGrp="1"/>
          </p:cNvSpPr>
          <p:nvPr>
            <p:ph type="title"/>
          </p:nvPr>
        </p:nvSpPr>
        <p:spPr/>
        <p:txBody>
          <a:bodyPr/>
          <a:lstStyle/>
          <a:p>
            <a:r>
              <a:rPr lang="en-US"/>
              <a:t>Household Budget Methodology </a:t>
            </a:r>
          </a:p>
        </p:txBody>
      </p:sp>
      <p:sp>
        <p:nvSpPr>
          <p:cNvPr id="3" name="Content Placeholder 2">
            <a:extLst>
              <a:ext uri="{FF2B5EF4-FFF2-40B4-BE49-F238E27FC236}">
                <a16:creationId xmlns:a16="http://schemas.microsoft.com/office/drawing/2014/main" id="{1F92511E-FA99-4DBD-9C17-45EDA0C3F33D}"/>
              </a:ext>
            </a:extLst>
          </p:cNvPr>
          <p:cNvSpPr>
            <a:spLocks noGrp="1"/>
          </p:cNvSpPr>
          <p:nvPr>
            <p:ph idx="1"/>
          </p:nvPr>
        </p:nvSpPr>
        <p:spPr/>
        <p:txBody>
          <a:bodyPr>
            <a:normAutofit fontScale="85000" lnSpcReduction="20000"/>
          </a:bodyPr>
          <a:lstStyle/>
          <a:p>
            <a:r>
              <a:rPr lang="en-US" sz="2100"/>
              <a:t>While there are a variety of budget methods and methodologies, at it’s most basic a budget is a fact-finding process that answers two important questions:</a:t>
            </a:r>
          </a:p>
          <a:p>
            <a:pPr lvl="1"/>
            <a:r>
              <a:rPr lang="en-US"/>
              <a:t>How much money do you have?</a:t>
            </a:r>
          </a:p>
          <a:p>
            <a:pPr lvl="1"/>
            <a:r>
              <a:rPr lang="en-US"/>
              <a:t>How will you spend it?</a:t>
            </a:r>
          </a:p>
          <a:p>
            <a:r>
              <a:rPr lang="en-US" sz="2100"/>
              <a:t>Traditional budgeting </a:t>
            </a:r>
          </a:p>
          <a:p>
            <a:pPr lvl="1"/>
            <a:r>
              <a:rPr lang="en-US"/>
              <a:t>A traditional household budget is a guideline for future spending most often presented in monthly format. </a:t>
            </a:r>
          </a:p>
          <a:p>
            <a:pPr lvl="1"/>
            <a:r>
              <a:rPr lang="en-US"/>
              <a:t>Hypothetical budgeting modifies the traditional budget to forecast alternate outcomes.</a:t>
            </a:r>
          </a:p>
          <a:p>
            <a:pPr lvl="1"/>
            <a:r>
              <a:rPr lang="en-US"/>
              <a:t>Using traditional or hypothetical budgeting may leave a budget surplus or deficit.</a:t>
            </a:r>
          </a:p>
          <a:p>
            <a:r>
              <a:rPr lang="en-US" sz="2100"/>
              <a:t>Zero based budgeting</a:t>
            </a:r>
          </a:p>
          <a:p>
            <a:pPr lvl="1"/>
            <a:r>
              <a:rPr lang="en-US"/>
              <a:t> Zero-based budgeting is a method that encourages you to allocate </a:t>
            </a:r>
            <a:r>
              <a:rPr lang="en-US" b="1"/>
              <a:t>every penny </a:t>
            </a:r>
            <a:r>
              <a:rPr lang="en-US"/>
              <a:t>of your monthly income toward expenses, savings and debt payments. No surplus or deficit, hence the “zero” of zero-based.</a:t>
            </a:r>
          </a:p>
        </p:txBody>
      </p:sp>
    </p:spTree>
    <p:extLst>
      <p:ext uri="{BB962C8B-B14F-4D97-AF65-F5344CB8AC3E}">
        <p14:creationId xmlns:p14="http://schemas.microsoft.com/office/powerpoint/2010/main" val="1023419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2C95-D47E-4CAB-8061-1D4F96D2DB78}"/>
              </a:ext>
            </a:extLst>
          </p:cNvPr>
          <p:cNvSpPr>
            <a:spLocks noGrp="1"/>
          </p:cNvSpPr>
          <p:nvPr>
            <p:ph type="title"/>
          </p:nvPr>
        </p:nvSpPr>
        <p:spPr/>
        <p:txBody>
          <a:bodyPr/>
          <a:lstStyle/>
          <a:p>
            <a:r>
              <a:rPr lang="en-US"/>
              <a:t>Traditional and Hypothetical Budgeting </a:t>
            </a:r>
          </a:p>
        </p:txBody>
      </p:sp>
      <p:sp>
        <p:nvSpPr>
          <p:cNvPr id="3" name="Content Placeholder 2">
            <a:extLst>
              <a:ext uri="{FF2B5EF4-FFF2-40B4-BE49-F238E27FC236}">
                <a16:creationId xmlns:a16="http://schemas.microsoft.com/office/drawing/2014/main" id="{2E906D44-26F1-4BFE-A771-905E70A7C1BF}"/>
              </a:ext>
            </a:extLst>
          </p:cNvPr>
          <p:cNvSpPr>
            <a:spLocks noGrp="1"/>
          </p:cNvSpPr>
          <p:nvPr>
            <p:ph idx="1"/>
          </p:nvPr>
        </p:nvSpPr>
        <p:spPr/>
        <p:txBody>
          <a:bodyPr>
            <a:normAutofit/>
          </a:bodyPr>
          <a:lstStyle/>
          <a:p>
            <a:r>
              <a:rPr lang="en-US" b="1"/>
              <a:t>Traditional household budgeting </a:t>
            </a:r>
            <a:r>
              <a:rPr lang="en-US"/>
              <a:t>is the most common method used by individuals and households to manage money. </a:t>
            </a:r>
          </a:p>
          <a:p>
            <a:pPr lvl="1"/>
            <a:r>
              <a:rPr lang="en-US">
                <a:hlinkClick r:id="rId2"/>
              </a:rPr>
              <a:t>FCC Budget Worksheet </a:t>
            </a:r>
            <a:endParaRPr lang="en-US"/>
          </a:p>
          <a:p>
            <a:r>
              <a:rPr lang="en-US"/>
              <a:t>While the traditional budgeting is easy to explain and to use, other budget methods may work better for financial problem-solving.</a:t>
            </a:r>
          </a:p>
          <a:p>
            <a:r>
              <a:rPr lang="en-US" b="1"/>
              <a:t>Hypothetical budgeting</a:t>
            </a:r>
            <a:r>
              <a:rPr lang="en-US"/>
              <a:t> modifies the traditional budget to forecast different scenarios such as:</a:t>
            </a:r>
          </a:p>
          <a:p>
            <a:pPr lvl="1"/>
            <a:r>
              <a:rPr lang="en-US"/>
              <a:t>New job or raise,</a:t>
            </a:r>
          </a:p>
          <a:p>
            <a:pPr lvl="1"/>
            <a:r>
              <a:rPr lang="en-US"/>
              <a:t>Eliminating or reducing specific expenses, </a:t>
            </a:r>
          </a:p>
          <a:p>
            <a:pPr lvl="1"/>
            <a:r>
              <a:rPr lang="en-US" b="1"/>
              <a:t>Changes in student loan repayment plan.</a:t>
            </a:r>
          </a:p>
        </p:txBody>
      </p:sp>
    </p:spTree>
    <p:extLst>
      <p:ext uri="{BB962C8B-B14F-4D97-AF65-F5344CB8AC3E}">
        <p14:creationId xmlns:p14="http://schemas.microsoft.com/office/powerpoint/2010/main" val="3091154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04A76-C836-46E8-93AB-1CDD6A7663D8}"/>
              </a:ext>
            </a:extLst>
          </p:cNvPr>
          <p:cNvSpPr>
            <a:spLocks noGrp="1"/>
          </p:cNvSpPr>
          <p:nvPr>
            <p:ph type="title"/>
          </p:nvPr>
        </p:nvSpPr>
        <p:spPr/>
        <p:txBody>
          <a:bodyPr/>
          <a:lstStyle/>
          <a:p>
            <a:r>
              <a:rPr lang="en-US"/>
              <a:t>Zero-Based Budgeting </a:t>
            </a:r>
          </a:p>
        </p:txBody>
      </p:sp>
      <p:sp>
        <p:nvSpPr>
          <p:cNvPr id="3" name="Content Placeholder 2">
            <a:extLst>
              <a:ext uri="{FF2B5EF4-FFF2-40B4-BE49-F238E27FC236}">
                <a16:creationId xmlns:a16="http://schemas.microsoft.com/office/drawing/2014/main" id="{423ADD02-F77F-4C25-A7AE-CD9BCA9EC6DE}"/>
              </a:ext>
            </a:extLst>
          </p:cNvPr>
          <p:cNvSpPr>
            <a:spLocks noGrp="1"/>
          </p:cNvSpPr>
          <p:nvPr>
            <p:ph idx="1"/>
          </p:nvPr>
        </p:nvSpPr>
        <p:spPr/>
        <p:txBody>
          <a:bodyPr>
            <a:normAutofit/>
          </a:bodyPr>
          <a:lstStyle/>
          <a:p>
            <a:pPr>
              <a:spcBef>
                <a:spcPts val="0"/>
              </a:spcBef>
              <a:spcAft>
                <a:spcPts val="1200"/>
              </a:spcAft>
            </a:pPr>
            <a:r>
              <a:rPr lang="en-US" b="1"/>
              <a:t>Zero-based budgeting </a:t>
            </a:r>
            <a:r>
              <a:rPr lang="en-US"/>
              <a:t>is a powerful tool that can help individuals gain control of their financial situation when they haven’t benefitted from a traditional approach. ZBB is especially useful for: </a:t>
            </a:r>
          </a:p>
          <a:p>
            <a:pPr lvl="1">
              <a:spcBef>
                <a:spcPts val="0"/>
              </a:spcBef>
              <a:spcAft>
                <a:spcPts val="1200"/>
              </a:spcAft>
            </a:pPr>
            <a:r>
              <a:rPr lang="en-US"/>
              <a:t>Irregular or fluctuating income, </a:t>
            </a:r>
          </a:p>
          <a:p>
            <a:pPr lvl="1">
              <a:spcBef>
                <a:spcPts val="0"/>
              </a:spcBef>
              <a:spcAft>
                <a:spcPts val="1200"/>
              </a:spcAft>
            </a:pPr>
            <a:r>
              <a:rPr lang="en-US"/>
              <a:t>Out of control spending, borrowing,</a:t>
            </a:r>
          </a:p>
          <a:p>
            <a:pPr lvl="1">
              <a:spcBef>
                <a:spcPts val="0"/>
              </a:spcBef>
              <a:spcAft>
                <a:spcPts val="1200"/>
              </a:spcAft>
            </a:pPr>
            <a:r>
              <a:rPr lang="en-US"/>
              <a:t>Speeding up debt payoff or savings,</a:t>
            </a:r>
          </a:p>
          <a:p>
            <a:pPr>
              <a:spcBef>
                <a:spcPts val="0"/>
              </a:spcBef>
              <a:spcAft>
                <a:spcPts val="1200"/>
              </a:spcAft>
            </a:pPr>
            <a:r>
              <a:rPr lang="en-US"/>
              <a:t>Courtney’s Favorite ZBB Tools:</a:t>
            </a:r>
          </a:p>
          <a:p>
            <a:pPr lvl="1">
              <a:spcBef>
                <a:spcPts val="0"/>
              </a:spcBef>
              <a:spcAft>
                <a:spcPts val="1200"/>
              </a:spcAft>
            </a:pPr>
            <a:r>
              <a:rPr lang="en-US">
                <a:hlinkClick r:id="rId2"/>
              </a:rPr>
              <a:t>You Need a Budget (YNAB) </a:t>
            </a:r>
            <a:r>
              <a:rPr lang="en-US"/>
              <a:t>- App, Software and Free Trainings</a:t>
            </a:r>
          </a:p>
          <a:p>
            <a:pPr lvl="1">
              <a:spcBef>
                <a:spcPts val="0"/>
              </a:spcBef>
              <a:spcAft>
                <a:spcPts val="1200"/>
              </a:spcAft>
            </a:pPr>
            <a:r>
              <a:rPr lang="en-US">
                <a:hlinkClick r:id="rId3"/>
              </a:rPr>
              <a:t>Envelope Cash Budgeting </a:t>
            </a:r>
            <a:endParaRPr lang="en-US"/>
          </a:p>
          <a:p>
            <a:pPr lvl="1">
              <a:spcBef>
                <a:spcPts val="0"/>
              </a:spcBef>
              <a:spcAft>
                <a:spcPts val="1200"/>
              </a:spcAft>
            </a:pPr>
            <a:r>
              <a:rPr lang="en-US">
                <a:hlinkClick r:id="rId4"/>
              </a:rPr>
              <a:t>CFPB’s Cash Flow Budget </a:t>
            </a:r>
            <a:endParaRPr lang="en-US"/>
          </a:p>
        </p:txBody>
      </p:sp>
    </p:spTree>
    <p:extLst>
      <p:ext uri="{BB962C8B-B14F-4D97-AF65-F5344CB8AC3E}">
        <p14:creationId xmlns:p14="http://schemas.microsoft.com/office/powerpoint/2010/main" val="4014310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3A9D-88AA-4D42-9287-C42D73D8147B}"/>
              </a:ext>
            </a:extLst>
          </p:cNvPr>
          <p:cNvSpPr>
            <a:spLocks noGrp="1"/>
          </p:cNvSpPr>
          <p:nvPr>
            <p:ph type="title"/>
          </p:nvPr>
        </p:nvSpPr>
        <p:spPr/>
        <p:txBody>
          <a:bodyPr/>
          <a:lstStyle/>
          <a:p>
            <a:r>
              <a:rPr lang="en-US"/>
              <a:t>Tools For Budgeting </a:t>
            </a:r>
          </a:p>
        </p:txBody>
      </p:sp>
      <p:sp>
        <p:nvSpPr>
          <p:cNvPr id="3" name="Text Placeholder 2">
            <a:extLst>
              <a:ext uri="{FF2B5EF4-FFF2-40B4-BE49-F238E27FC236}">
                <a16:creationId xmlns:a16="http://schemas.microsoft.com/office/drawing/2014/main" id="{DF5E9DBB-0CA6-4E3B-B385-9350516D927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23449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64F0-C2D6-448E-A6E5-ED3E20D9E016}"/>
              </a:ext>
            </a:extLst>
          </p:cNvPr>
          <p:cNvSpPr>
            <a:spLocks noGrp="1"/>
          </p:cNvSpPr>
          <p:nvPr>
            <p:ph type="title"/>
          </p:nvPr>
        </p:nvSpPr>
        <p:spPr/>
        <p:txBody>
          <a:bodyPr/>
          <a:lstStyle/>
          <a:p>
            <a:r>
              <a:rPr lang="en-US"/>
              <a:t>Budget Prep Considerations</a:t>
            </a:r>
          </a:p>
        </p:txBody>
      </p:sp>
      <p:sp>
        <p:nvSpPr>
          <p:cNvPr id="3" name="Content Placeholder 2">
            <a:extLst>
              <a:ext uri="{FF2B5EF4-FFF2-40B4-BE49-F238E27FC236}">
                <a16:creationId xmlns:a16="http://schemas.microsoft.com/office/drawing/2014/main" id="{E7B4B50D-6F3B-4988-8D4B-3C5AF0CEC716}"/>
              </a:ext>
            </a:extLst>
          </p:cNvPr>
          <p:cNvSpPr>
            <a:spLocks noGrp="1"/>
          </p:cNvSpPr>
          <p:nvPr>
            <p:ph idx="1"/>
          </p:nvPr>
        </p:nvSpPr>
        <p:spPr/>
        <p:txBody>
          <a:bodyPr>
            <a:normAutofit lnSpcReduction="10000"/>
          </a:bodyPr>
          <a:lstStyle/>
          <a:p>
            <a:r>
              <a:rPr lang="en-US"/>
              <a:t>The budget process must begin at one of three points:</a:t>
            </a:r>
          </a:p>
          <a:p>
            <a:pPr lvl="1"/>
            <a:r>
              <a:rPr lang="en-US"/>
              <a:t>Past months’ bank and credit card statements. </a:t>
            </a:r>
          </a:p>
          <a:p>
            <a:pPr lvl="1"/>
            <a:r>
              <a:rPr lang="en-US"/>
              <a:t>Present month ballpark estimates.</a:t>
            </a:r>
          </a:p>
          <a:p>
            <a:pPr lvl="1"/>
            <a:r>
              <a:rPr lang="en-US"/>
              <a:t>Future month tracking. (CFPB </a:t>
            </a:r>
            <a:r>
              <a:rPr lang="en-US">
                <a:hlinkClick r:id="rId2"/>
              </a:rPr>
              <a:t>Tracking worksheet</a:t>
            </a:r>
            <a:r>
              <a:rPr lang="en-US"/>
              <a:t>).</a:t>
            </a:r>
          </a:p>
          <a:p>
            <a:r>
              <a:rPr lang="en-US"/>
              <a:t>Will the budget be hands-on or digital? Options include: </a:t>
            </a:r>
          </a:p>
          <a:p>
            <a:pPr lvl="1"/>
            <a:r>
              <a:rPr lang="en-US"/>
              <a:t>pen and paper,</a:t>
            </a:r>
          </a:p>
          <a:p>
            <a:pPr lvl="1"/>
            <a:r>
              <a:rPr lang="en-US"/>
              <a:t>simple or automated spreadsheet, </a:t>
            </a:r>
          </a:p>
          <a:p>
            <a:pPr lvl="1"/>
            <a:r>
              <a:rPr lang="en-US"/>
              <a:t>or a budgeting app.</a:t>
            </a:r>
          </a:p>
          <a:p>
            <a:r>
              <a:rPr lang="en-US"/>
              <a:t>How much time and maintenance will the budget require?</a:t>
            </a:r>
          </a:p>
          <a:p>
            <a:r>
              <a:rPr lang="en-US"/>
              <a:t>How often will the budget be reviewed and revised?</a:t>
            </a:r>
          </a:p>
          <a:p>
            <a:endParaRPr lang="en-US"/>
          </a:p>
        </p:txBody>
      </p:sp>
    </p:spTree>
    <p:extLst>
      <p:ext uri="{BB962C8B-B14F-4D97-AF65-F5344CB8AC3E}">
        <p14:creationId xmlns:p14="http://schemas.microsoft.com/office/powerpoint/2010/main" val="1566039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82B57-B0DC-42F6-9E51-2A14361046CA}"/>
              </a:ext>
            </a:extLst>
          </p:cNvPr>
          <p:cNvSpPr>
            <a:spLocks noGrp="1"/>
          </p:cNvSpPr>
          <p:nvPr>
            <p:ph type="title"/>
          </p:nvPr>
        </p:nvSpPr>
        <p:spPr>
          <a:xfrm>
            <a:off x="486696" y="400660"/>
            <a:ext cx="3708114" cy="865705"/>
          </a:xfrm>
        </p:spPr>
        <p:txBody>
          <a:bodyPr>
            <a:normAutofit/>
          </a:bodyPr>
          <a:lstStyle/>
          <a:p>
            <a:r>
              <a:rPr lang="en-US"/>
              <a:t>Goal Setting</a:t>
            </a:r>
          </a:p>
        </p:txBody>
      </p:sp>
      <p:sp>
        <p:nvSpPr>
          <p:cNvPr id="3" name="Content Placeholder 2">
            <a:extLst>
              <a:ext uri="{FF2B5EF4-FFF2-40B4-BE49-F238E27FC236}">
                <a16:creationId xmlns:a16="http://schemas.microsoft.com/office/drawing/2014/main" id="{0567DE34-93B1-49DA-B3DB-1A0665BB6FC1}"/>
              </a:ext>
            </a:extLst>
          </p:cNvPr>
          <p:cNvSpPr>
            <a:spLocks noGrp="1"/>
          </p:cNvSpPr>
          <p:nvPr>
            <p:ph idx="1"/>
          </p:nvPr>
        </p:nvSpPr>
        <p:spPr>
          <a:xfrm>
            <a:off x="486697" y="1266366"/>
            <a:ext cx="3708113" cy="4957454"/>
          </a:xfrm>
        </p:spPr>
        <p:txBody>
          <a:bodyPr>
            <a:normAutofit fontScale="92500" lnSpcReduction="20000"/>
          </a:bodyPr>
          <a:lstStyle/>
          <a:p>
            <a:pPr>
              <a:lnSpc>
                <a:spcPct val="100000"/>
              </a:lnSpc>
              <a:spcBef>
                <a:spcPts val="0"/>
              </a:spcBef>
            </a:pPr>
            <a:r>
              <a:rPr lang="en-US" altLang="en-US" sz="2200">
                <a:cs typeface="Calibri" panose="020F0502020204030204" pitchFamily="34" charset="0"/>
              </a:rPr>
              <a:t>Individuals may have financial goals, but budgeting requires clear terms. The SMART goals method is a quick solution.</a:t>
            </a:r>
          </a:p>
          <a:p>
            <a:pPr>
              <a:lnSpc>
                <a:spcPct val="100000"/>
              </a:lnSpc>
              <a:spcBef>
                <a:spcPts val="0"/>
              </a:spcBef>
            </a:pPr>
            <a:r>
              <a:rPr lang="en-US" altLang="en-US" sz="2200">
                <a:cs typeface="Calibri" panose="020F0502020204030204" pitchFamily="34" charset="0"/>
              </a:rPr>
              <a:t>Goals:</a:t>
            </a:r>
          </a:p>
          <a:p>
            <a:pPr lvl="1">
              <a:lnSpc>
                <a:spcPct val="100000"/>
              </a:lnSpc>
              <a:spcBef>
                <a:spcPts val="0"/>
              </a:spcBef>
            </a:pPr>
            <a:r>
              <a:rPr lang="en-US" altLang="en-US" sz="1900">
                <a:cs typeface="Calibri" panose="020F0502020204030204" pitchFamily="34" charset="0"/>
              </a:rPr>
              <a:t>I’</a:t>
            </a:r>
            <a:r>
              <a:rPr lang="en-US" altLang="ja-JP" sz="1900">
                <a:cs typeface="Calibri" panose="020F0502020204030204" pitchFamily="34" charset="0"/>
              </a:rPr>
              <a:t>d like to buy a new television.</a:t>
            </a:r>
            <a:endParaRPr lang="en-US" altLang="en-US" sz="1900">
              <a:cs typeface="Calibri" panose="020F0502020204030204" pitchFamily="34" charset="0"/>
            </a:endParaRPr>
          </a:p>
          <a:p>
            <a:pPr lvl="1">
              <a:lnSpc>
                <a:spcPct val="100000"/>
              </a:lnSpc>
              <a:spcBef>
                <a:spcPts val="0"/>
              </a:spcBef>
            </a:pPr>
            <a:r>
              <a:rPr lang="en-US" altLang="en-US" sz="1900">
                <a:cs typeface="Calibri" panose="020F0502020204030204" pitchFamily="34" charset="0"/>
              </a:rPr>
              <a:t>I want to get out of credit card debt.</a:t>
            </a:r>
          </a:p>
          <a:p>
            <a:pPr fontAlgn="auto">
              <a:lnSpc>
                <a:spcPct val="100000"/>
              </a:lnSpc>
              <a:spcBef>
                <a:spcPts val="0"/>
              </a:spcBef>
            </a:pPr>
            <a:r>
              <a:rPr lang="en-US" altLang="en-US" sz="2200">
                <a:cs typeface="Calibri" panose="020F0502020204030204" pitchFamily="34" charset="0"/>
              </a:rPr>
              <a:t>SMART Goals:</a:t>
            </a:r>
            <a:endParaRPr lang="en-US" altLang="en-US" sz="2200" b="1">
              <a:cs typeface="Calibri" panose="020F0502020204030204" pitchFamily="34" charset="0"/>
            </a:endParaRPr>
          </a:p>
          <a:p>
            <a:pPr lvl="1">
              <a:lnSpc>
                <a:spcPct val="100000"/>
              </a:lnSpc>
              <a:spcBef>
                <a:spcPts val="0"/>
              </a:spcBef>
            </a:pPr>
            <a:r>
              <a:rPr lang="en-US" altLang="en-US" sz="1900">
                <a:cs typeface="Calibri" panose="020F0502020204030204" pitchFamily="34" charset="0"/>
              </a:rPr>
              <a:t>I will save $400 and purchase a new TV in 5 months</a:t>
            </a:r>
            <a:r>
              <a:rPr lang="en-US" altLang="en-US">
                <a:cs typeface="Calibri" panose="020F0502020204030204" pitchFamily="34" charset="0"/>
              </a:rPr>
              <a:t>.</a:t>
            </a:r>
          </a:p>
          <a:p>
            <a:pPr lvl="2">
              <a:lnSpc>
                <a:spcPct val="100000"/>
              </a:lnSpc>
              <a:spcBef>
                <a:spcPts val="0"/>
              </a:spcBef>
            </a:pPr>
            <a:r>
              <a:rPr lang="en-US" altLang="en-US" sz="1600">
                <a:cs typeface="Calibri" panose="020F0502020204030204" pitchFamily="34" charset="0"/>
              </a:rPr>
              <a:t>Budget $80 per month for “New TV”.</a:t>
            </a:r>
          </a:p>
          <a:p>
            <a:pPr lvl="1">
              <a:lnSpc>
                <a:spcPct val="100000"/>
              </a:lnSpc>
              <a:spcBef>
                <a:spcPts val="0"/>
              </a:spcBef>
            </a:pPr>
            <a:r>
              <a:rPr lang="en-US" altLang="en-US" sz="1900">
                <a:cs typeface="Calibri" panose="020F0502020204030204" pitchFamily="34" charset="0"/>
              </a:rPr>
              <a:t>I will pay down $1,000 of my debt over the next 18 months.</a:t>
            </a:r>
          </a:p>
          <a:p>
            <a:pPr lvl="2">
              <a:lnSpc>
                <a:spcPct val="100000"/>
              </a:lnSpc>
              <a:spcBef>
                <a:spcPts val="0"/>
              </a:spcBef>
            </a:pPr>
            <a:r>
              <a:rPr lang="en-US" altLang="en-US" sz="1600">
                <a:cs typeface="Calibri" panose="020F0502020204030204" pitchFamily="34" charset="0"/>
              </a:rPr>
              <a:t>Budget $55.55 per month for “Debt Payoff”. </a:t>
            </a:r>
          </a:p>
          <a:p>
            <a:pPr>
              <a:lnSpc>
                <a:spcPct val="100000"/>
              </a:lnSpc>
            </a:pPr>
            <a:endParaRPr lang="en-US" sz="1800"/>
          </a:p>
        </p:txBody>
      </p:sp>
      <p:sp>
        <p:nvSpPr>
          <p:cNvPr id="50" name="Rectangle 42">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5DA8E132-BAE6-4A89-B6EF-CCD8172758F7}"/>
              </a:ext>
            </a:extLst>
          </p:cNvPr>
          <p:cNvGraphicFramePr>
            <a:graphicFrameLocks noGrp="1"/>
          </p:cNvGraphicFramePr>
          <p:nvPr>
            <p:extLst>
              <p:ext uri="{D42A27DB-BD31-4B8C-83A1-F6EECF244321}">
                <p14:modId xmlns:p14="http://schemas.microsoft.com/office/powerpoint/2010/main" val="953619152"/>
              </p:ext>
            </p:extLst>
          </p:nvPr>
        </p:nvGraphicFramePr>
        <p:xfrm>
          <a:off x="5178531" y="1027129"/>
          <a:ext cx="3356649" cy="4800498"/>
        </p:xfrm>
        <a:graphic>
          <a:graphicData uri="http://schemas.openxmlformats.org/drawingml/2006/table">
            <a:tbl>
              <a:tblPr>
                <a:tableStyleId>{5940675A-B579-460E-94D1-54222C63F5DA}</a:tableStyleId>
              </a:tblPr>
              <a:tblGrid>
                <a:gridCol w="1133205">
                  <a:extLst>
                    <a:ext uri="{9D8B030D-6E8A-4147-A177-3AD203B41FA5}">
                      <a16:colId xmlns:a16="http://schemas.microsoft.com/office/drawing/2014/main" val="124482967"/>
                    </a:ext>
                  </a:extLst>
                </a:gridCol>
                <a:gridCol w="2223444">
                  <a:extLst>
                    <a:ext uri="{9D8B030D-6E8A-4147-A177-3AD203B41FA5}">
                      <a16:colId xmlns:a16="http://schemas.microsoft.com/office/drawing/2014/main" val="2879091174"/>
                    </a:ext>
                  </a:extLst>
                </a:gridCol>
              </a:tblGrid>
              <a:tr h="1041504">
                <a:tc>
                  <a:txBody>
                    <a:bodyPr/>
                    <a:lstStyle/>
                    <a:p>
                      <a:pPr algn="l" fontAlgn="b">
                        <a:spcBef>
                          <a:spcPts val="0"/>
                        </a:spcBef>
                        <a:spcAft>
                          <a:spcPts val="0"/>
                        </a:spcAft>
                      </a:pPr>
                      <a:r>
                        <a:rPr lang="en-US" sz="1300" b="0" u="none" strike="noStrike">
                          <a:solidFill>
                            <a:schemeClr val="tx1"/>
                          </a:solidFill>
                          <a:effectLst/>
                          <a:latin typeface="Barlow ExtraBold" panose="00000900000000000000" pitchFamily="2" charset="0"/>
                        </a:rPr>
                        <a:t>Specific</a:t>
                      </a:r>
                      <a:endParaRPr lang="en-US" sz="1300" b="0" i="0" u="none" strike="noStrike">
                        <a:solidFill>
                          <a:schemeClr val="tx1"/>
                        </a:solidFill>
                        <a:effectLst/>
                        <a:latin typeface="Barlow ExtraBold" panose="00000900000000000000" pitchFamily="2" charset="0"/>
                      </a:endParaRPr>
                    </a:p>
                  </a:txBody>
                  <a:tcPr marL="96285" marR="96285" marT="96285" marB="96285">
                    <a:solidFill>
                      <a:srgbClr val="FBF5F8"/>
                    </a:solidFill>
                  </a:tcPr>
                </a:tc>
                <a:tc>
                  <a:txBody>
                    <a:bodyPr/>
                    <a:lstStyle/>
                    <a:p>
                      <a:pPr algn="l" fontAlgn="b">
                        <a:spcBef>
                          <a:spcPts val="0"/>
                        </a:spcBef>
                        <a:spcAft>
                          <a:spcPts val="0"/>
                        </a:spcAft>
                      </a:pPr>
                      <a:r>
                        <a:rPr lang="en-US" sz="1300" b="0" u="none" strike="noStrike">
                          <a:solidFill>
                            <a:srgbClr val="000000"/>
                          </a:solidFill>
                          <a:effectLst/>
                          <a:latin typeface="Barlow" panose="00000500000000000000" pitchFamily="2" charset="0"/>
                        </a:rPr>
                        <a:t>What will I achieve? Who will benefit from the goal? What specific thing will I accomplish? </a:t>
                      </a:r>
                      <a:endParaRPr lang="en-US" sz="1300" b="0" i="0" u="none" strike="noStrike">
                        <a:effectLst/>
                        <a:latin typeface="Barlow" panose="00000500000000000000" pitchFamily="2" charset="0"/>
                      </a:endParaRPr>
                    </a:p>
                  </a:txBody>
                  <a:tcPr marL="96285" marR="96285" marT="96285" marB="96285">
                    <a:solidFill>
                      <a:srgbClr val="FBF5F8"/>
                    </a:solidFill>
                  </a:tcPr>
                </a:tc>
                <a:extLst>
                  <a:ext uri="{0D108BD9-81ED-4DB2-BD59-A6C34878D82A}">
                    <a16:rowId xmlns:a16="http://schemas.microsoft.com/office/drawing/2014/main" val="4142758681"/>
                  </a:ext>
                </a:extLst>
              </a:tr>
              <a:tr h="837993">
                <a:tc>
                  <a:txBody>
                    <a:bodyPr/>
                    <a:lstStyle/>
                    <a:p>
                      <a:pPr algn="l" fontAlgn="b">
                        <a:spcBef>
                          <a:spcPts val="0"/>
                        </a:spcBef>
                        <a:spcAft>
                          <a:spcPts val="0"/>
                        </a:spcAft>
                      </a:pPr>
                      <a:r>
                        <a:rPr lang="en-US" sz="1300" b="0" u="none" strike="noStrike">
                          <a:solidFill>
                            <a:schemeClr val="tx1"/>
                          </a:solidFill>
                          <a:effectLst/>
                          <a:latin typeface="Barlow ExtraBold" panose="00000900000000000000" pitchFamily="2" charset="0"/>
                        </a:rPr>
                        <a:t>Measurable</a:t>
                      </a:r>
                      <a:endParaRPr lang="en-US" sz="1300" b="0" i="0" u="none" strike="noStrike">
                        <a:solidFill>
                          <a:schemeClr val="tx1"/>
                        </a:solidFill>
                        <a:effectLst/>
                        <a:latin typeface="Barlow ExtraBold" panose="00000900000000000000" pitchFamily="2" charset="0"/>
                      </a:endParaRPr>
                    </a:p>
                  </a:txBody>
                  <a:tcPr marL="96285" marR="96285" marT="96285" marB="96285">
                    <a:solidFill>
                      <a:srgbClr val="FBF5F8"/>
                    </a:solidFill>
                  </a:tcPr>
                </a:tc>
                <a:tc>
                  <a:txBody>
                    <a:bodyPr/>
                    <a:lstStyle/>
                    <a:p>
                      <a:pPr algn="l" fontAlgn="b">
                        <a:spcBef>
                          <a:spcPts val="0"/>
                        </a:spcBef>
                        <a:spcAft>
                          <a:spcPts val="0"/>
                        </a:spcAft>
                      </a:pPr>
                      <a:r>
                        <a:rPr lang="en-US" sz="1300" b="0" u="none" strike="noStrike">
                          <a:solidFill>
                            <a:srgbClr val="000000"/>
                          </a:solidFill>
                          <a:effectLst/>
                          <a:latin typeface="Barlow" panose="00000500000000000000" pitchFamily="2" charset="0"/>
                        </a:rPr>
                        <a:t>How much? How many? How will I know when it's done? </a:t>
                      </a:r>
                      <a:endParaRPr lang="en-US" sz="1300" b="0" i="0" u="none" strike="noStrike">
                        <a:effectLst/>
                        <a:latin typeface="Barlow" panose="00000500000000000000" pitchFamily="2" charset="0"/>
                      </a:endParaRPr>
                    </a:p>
                  </a:txBody>
                  <a:tcPr marL="96285" marR="96285" marT="96285" marB="96285">
                    <a:solidFill>
                      <a:srgbClr val="FBF5F8"/>
                    </a:solidFill>
                  </a:tcPr>
                </a:tc>
                <a:extLst>
                  <a:ext uri="{0D108BD9-81ED-4DB2-BD59-A6C34878D82A}">
                    <a16:rowId xmlns:a16="http://schemas.microsoft.com/office/drawing/2014/main" val="380336042"/>
                  </a:ext>
                </a:extLst>
              </a:tr>
              <a:tr h="1041504">
                <a:tc>
                  <a:txBody>
                    <a:bodyPr/>
                    <a:lstStyle/>
                    <a:p>
                      <a:pPr algn="l" fontAlgn="b">
                        <a:spcBef>
                          <a:spcPts val="0"/>
                        </a:spcBef>
                        <a:spcAft>
                          <a:spcPts val="0"/>
                        </a:spcAft>
                      </a:pPr>
                      <a:r>
                        <a:rPr lang="en-US" sz="1300" b="0" u="none" strike="noStrike">
                          <a:solidFill>
                            <a:schemeClr val="tx1"/>
                          </a:solidFill>
                          <a:effectLst/>
                          <a:latin typeface="Barlow ExtraBold" panose="00000900000000000000" pitchFamily="2" charset="0"/>
                        </a:rPr>
                        <a:t>Achievable</a:t>
                      </a:r>
                      <a:endParaRPr lang="en-US" sz="1300" b="0" i="0" u="none" strike="noStrike">
                        <a:solidFill>
                          <a:schemeClr val="tx1"/>
                        </a:solidFill>
                        <a:effectLst/>
                        <a:latin typeface="Barlow ExtraBold" panose="00000900000000000000" pitchFamily="2" charset="0"/>
                      </a:endParaRPr>
                    </a:p>
                  </a:txBody>
                  <a:tcPr marL="96285" marR="96285" marT="96285" marB="96285">
                    <a:solidFill>
                      <a:srgbClr val="FBF5F8"/>
                    </a:solidFill>
                  </a:tcPr>
                </a:tc>
                <a:tc>
                  <a:txBody>
                    <a:bodyPr/>
                    <a:lstStyle/>
                    <a:p>
                      <a:pPr algn="l" fontAlgn="b">
                        <a:spcBef>
                          <a:spcPts val="0"/>
                        </a:spcBef>
                        <a:spcAft>
                          <a:spcPts val="0"/>
                        </a:spcAft>
                      </a:pPr>
                      <a:r>
                        <a:rPr lang="en-US" sz="1300" b="0" u="none" strike="noStrike">
                          <a:solidFill>
                            <a:srgbClr val="000000"/>
                          </a:solidFill>
                          <a:effectLst/>
                          <a:latin typeface="Barlow" panose="00000500000000000000" pitchFamily="2" charset="0"/>
                        </a:rPr>
                        <a:t>Is this goal something that I can actually reach? Do I have the tools and support I need to accomplish this? </a:t>
                      </a:r>
                      <a:endParaRPr lang="en-US" sz="1300" b="0" i="0" u="none" strike="noStrike">
                        <a:effectLst/>
                        <a:latin typeface="Barlow" panose="00000500000000000000" pitchFamily="2" charset="0"/>
                      </a:endParaRPr>
                    </a:p>
                  </a:txBody>
                  <a:tcPr marL="96285" marR="96285" marT="96285" marB="96285">
                    <a:solidFill>
                      <a:srgbClr val="FBF5F8"/>
                    </a:solidFill>
                  </a:tcPr>
                </a:tc>
                <a:extLst>
                  <a:ext uri="{0D108BD9-81ED-4DB2-BD59-A6C34878D82A}">
                    <a16:rowId xmlns:a16="http://schemas.microsoft.com/office/drawing/2014/main" val="2778414512"/>
                  </a:ext>
                </a:extLst>
              </a:tr>
              <a:tr h="1041504">
                <a:tc>
                  <a:txBody>
                    <a:bodyPr/>
                    <a:lstStyle/>
                    <a:p>
                      <a:pPr algn="l" fontAlgn="b">
                        <a:spcBef>
                          <a:spcPts val="0"/>
                        </a:spcBef>
                        <a:spcAft>
                          <a:spcPts val="0"/>
                        </a:spcAft>
                      </a:pPr>
                      <a:r>
                        <a:rPr lang="en-US" sz="1300" b="0" u="none" strike="noStrike">
                          <a:solidFill>
                            <a:schemeClr val="tx1"/>
                          </a:solidFill>
                          <a:effectLst/>
                          <a:latin typeface="Barlow ExtraBold" panose="00000900000000000000" pitchFamily="2" charset="0"/>
                        </a:rPr>
                        <a:t>Relevant</a:t>
                      </a:r>
                      <a:endParaRPr lang="en-US" sz="1300" b="0" i="0" u="none" strike="noStrike">
                        <a:solidFill>
                          <a:schemeClr val="tx1"/>
                        </a:solidFill>
                        <a:effectLst/>
                        <a:latin typeface="Barlow ExtraBold" panose="00000900000000000000" pitchFamily="2" charset="0"/>
                      </a:endParaRPr>
                    </a:p>
                  </a:txBody>
                  <a:tcPr marL="96285" marR="96285" marT="96285" marB="96285">
                    <a:solidFill>
                      <a:srgbClr val="FBF5F8"/>
                    </a:solidFill>
                  </a:tcPr>
                </a:tc>
                <a:tc>
                  <a:txBody>
                    <a:bodyPr/>
                    <a:lstStyle/>
                    <a:p>
                      <a:pPr algn="l" fontAlgn="b">
                        <a:spcBef>
                          <a:spcPts val="0"/>
                        </a:spcBef>
                        <a:spcAft>
                          <a:spcPts val="0"/>
                        </a:spcAft>
                      </a:pPr>
                      <a:r>
                        <a:rPr lang="en-US" sz="1300" b="0" u="none" strike="noStrike">
                          <a:solidFill>
                            <a:srgbClr val="000000"/>
                          </a:solidFill>
                          <a:effectLst/>
                          <a:latin typeface="Barlow" panose="00000500000000000000" pitchFamily="2" charset="0"/>
                        </a:rPr>
                        <a:t>Is this something that I really want? Is now the right time to do this? Why is this goal important? </a:t>
                      </a:r>
                      <a:endParaRPr lang="en-US" sz="1300" b="0" i="0" u="none" strike="noStrike">
                        <a:effectLst/>
                        <a:latin typeface="Barlow" panose="00000500000000000000" pitchFamily="2" charset="0"/>
                      </a:endParaRPr>
                    </a:p>
                  </a:txBody>
                  <a:tcPr marL="96285" marR="96285" marT="96285" marB="96285">
                    <a:solidFill>
                      <a:srgbClr val="FBF5F8"/>
                    </a:solidFill>
                  </a:tcPr>
                </a:tc>
                <a:extLst>
                  <a:ext uri="{0D108BD9-81ED-4DB2-BD59-A6C34878D82A}">
                    <a16:rowId xmlns:a16="http://schemas.microsoft.com/office/drawing/2014/main" val="3429735465"/>
                  </a:ext>
                </a:extLst>
              </a:tr>
              <a:tr h="837993">
                <a:tc>
                  <a:txBody>
                    <a:bodyPr/>
                    <a:lstStyle/>
                    <a:p>
                      <a:pPr algn="l" fontAlgn="b">
                        <a:spcBef>
                          <a:spcPts val="0"/>
                        </a:spcBef>
                        <a:spcAft>
                          <a:spcPts val="0"/>
                        </a:spcAft>
                      </a:pPr>
                      <a:r>
                        <a:rPr lang="en-US" sz="1300" b="0" u="none" strike="noStrike">
                          <a:solidFill>
                            <a:schemeClr val="tx1"/>
                          </a:solidFill>
                          <a:effectLst/>
                          <a:latin typeface="Barlow ExtraBold" panose="00000900000000000000" pitchFamily="2" charset="0"/>
                        </a:rPr>
                        <a:t>Time-bound</a:t>
                      </a:r>
                      <a:endParaRPr lang="en-US" sz="1300" b="0" i="0" u="none" strike="noStrike">
                        <a:solidFill>
                          <a:schemeClr val="tx1"/>
                        </a:solidFill>
                        <a:effectLst/>
                        <a:latin typeface="Barlow ExtraBold" panose="00000900000000000000" pitchFamily="2" charset="0"/>
                      </a:endParaRPr>
                    </a:p>
                  </a:txBody>
                  <a:tcPr marL="96285" marR="96285" marT="96285" marB="96285">
                    <a:solidFill>
                      <a:srgbClr val="FBF5F8"/>
                    </a:solidFill>
                  </a:tcPr>
                </a:tc>
                <a:tc>
                  <a:txBody>
                    <a:bodyPr/>
                    <a:lstStyle/>
                    <a:p>
                      <a:pPr algn="l" fontAlgn="b">
                        <a:spcBef>
                          <a:spcPts val="0"/>
                        </a:spcBef>
                        <a:spcAft>
                          <a:spcPts val="0"/>
                        </a:spcAft>
                      </a:pPr>
                      <a:r>
                        <a:rPr lang="en-US" sz="1300" b="0" u="none" strike="noStrike">
                          <a:solidFill>
                            <a:srgbClr val="000000"/>
                          </a:solidFill>
                          <a:effectLst/>
                          <a:latin typeface="Barlow" panose="00000500000000000000" pitchFamily="2" charset="0"/>
                        </a:rPr>
                        <a:t>When will I reach this goal? Is the time frame reasonable?</a:t>
                      </a:r>
                      <a:endParaRPr lang="en-US" sz="1300" b="0" i="0" u="none" strike="noStrike">
                        <a:effectLst/>
                        <a:latin typeface="Barlow" panose="00000500000000000000" pitchFamily="2" charset="0"/>
                      </a:endParaRPr>
                    </a:p>
                  </a:txBody>
                  <a:tcPr marL="96285" marR="96285" marT="96285" marB="96285">
                    <a:solidFill>
                      <a:srgbClr val="FBF5F8"/>
                    </a:solidFill>
                  </a:tcPr>
                </a:tc>
                <a:extLst>
                  <a:ext uri="{0D108BD9-81ED-4DB2-BD59-A6C34878D82A}">
                    <a16:rowId xmlns:a16="http://schemas.microsoft.com/office/drawing/2014/main" val="2627553537"/>
                  </a:ext>
                </a:extLst>
              </a:tr>
            </a:tbl>
          </a:graphicData>
        </a:graphic>
      </p:graphicFrame>
      <p:sp>
        <p:nvSpPr>
          <p:cNvPr id="6" name="TextBox 5">
            <a:extLst>
              <a:ext uri="{FF2B5EF4-FFF2-40B4-BE49-F238E27FC236}">
                <a16:creationId xmlns:a16="http://schemas.microsoft.com/office/drawing/2014/main" id="{15C46820-5C2F-409C-88BD-39377495831C}"/>
              </a:ext>
            </a:extLst>
          </p:cNvPr>
          <p:cNvSpPr txBox="1"/>
          <p:nvPr/>
        </p:nvSpPr>
        <p:spPr>
          <a:xfrm flipH="1">
            <a:off x="5953033" y="624118"/>
            <a:ext cx="1543596" cy="369332"/>
          </a:xfrm>
          <a:prstGeom prst="rect">
            <a:avLst/>
          </a:prstGeom>
          <a:noFill/>
        </p:spPr>
        <p:txBody>
          <a:bodyPr wrap="square" rtlCol="0">
            <a:spAutoFit/>
          </a:bodyPr>
          <a:lstStyle/>
          <a:p>
            <a:r>
              <a:rPr lang="en-US">
                <a:solidFill>
                  <a:srgbClr val="467C53"/>
                </a:solidFill>
                <a:latin typeface="Barlow ExtraBold" panose="00000900000000000000" pitchFamily="2" charset="0"/>
              </a:rPr>
              <a:t>SMART Goals</a:t>
            </a:r>
          </a:p>
        </p:txBody>
      </p:sp>
    </p:spTree>
    <p:extLst>
      <p:ext uri="{BB962C8B-B14F-4D97-AF65-F5344CB8AC3E}">
        <p14:creationId xmlns:p14="http://schemas.microsoft.com/office/powerpoint/2010/main" val="558773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06CCA-8978-485F-9015-C31914ABA262}"/>
              </a:ext>
            </a:extLst>
          </p:cNvPr>
          <p:cNvSpPr>
            <a:spLocks noGrp="1"/>
          </p:cNvSpPr>
          <p:nvPr>
            <p:ph type="title"/>
          </p:nvPr>
        </p:nvSpPr>
        <p:spPr/>
        <p:txBody>
          <a:bodyPr/>
          <a:lstStyle/>
          <a:p>
            <a:r>
              <a:rPr lang="en-US"/>
              <a:t>Expense Categorization</a:t>
            </a:r>
          </a:p>
        </p:txBody>
      </p:sp>
      <p:sp>
        <p:nvSpPr>
          <p:cNvPr id="3" name="Content Placeholder 2">
            <a:extLst>
              <a:ext uri="{FF2B5EF4-FFF2-40B4-BE49-F238E27FC236}">
                <a16:creationId xmlns:a16="http://schemas.microsoft.com/office/drawing/2014/main" id="{45AFAB5B-9CC0-42CD-8DD7-22F65F6BE73D}"/>
              </a:ext>
            </a:extLst>
          </p:cNvPr>
          <p:cNvSpPr>
            <a:spLocks noGrp="1"/>
          </p:cNvSpPr>
          <p:nvPr>
            <p:ph idx="1"/>
          </p:nvPr>
        </p:nvSpPr>
        <p:spPr/>
        <p:txBody>
          <a:bodyPr>
            <a:normAutofit fontScale="92500" lnSpcReduction="10000"/>
          </a:bodyPr>
          <a:lstStyle/>
          <a:p>
            <a:r>
              <a:rPr lang="en-US" sz="2200"/>
              <a:t>Traditional budgeting expense categories include:</a:t>
            </a:r>
          </a:p>
          <a:p>
            <a:pPr lvl="1"/>
            <a:r>
              <a:rPr lang="en-US" sz="1900"/>
              <a:t>Needs are required for survival and basic comfort. (Rent, utilities, food, medication.)</a:t>
            </a:r>
          </a:p>
          <a:p>
            <a:pPr lvl="1"/>
            <a:r>
              <a:rPr lang="en-US" sz="1900"/>
              <a:t>Wants are not required for survival or duty. (Vacations, impulse shopping, luxuries.)</a:t>
            </a:r>
          </a:p>
          <a:p>
            <a:pPr lvl="2"/>
            <a:r>
              <a:rPr lang="en-US" sz="1600"/>
              <a:t>Note: Certain expenses could be either needs or wants depending on the client. Examples: childcare, a car, clothing, travel, internet, grooming, etc. </a:t>
            </a:r>
          </a:p>
          <a:p>
            <a:pPr lvl="1"/>
            <a:r>
              <a:rPr lang="en-US" sz="1900"/>
              <a:t>Obligations are any financial commitment that one has a duty to pay.</a:t>
            </a:r>
          </a:p>
          <a:p>
            <a:pPr lvl="2"/>
            <a:r>
              <a:rPr lang="en-US" sz="1600"/>
              <a:t>Examples: any kind of debt (credit cards, student loans, court judgments), non-debt obligations (child support, taxes, insurance, dues), or obligation to oneself (emergency savings, 401k). </a:t>
            </a:r>
          </a:p>
          <a:p>
            <a:r>
              <a:rPr lang="en-US" sz="2200"/>
              <a:t>These categories may also be considered Non-Negotiable (Priority), Negotiable, Discretionary.</a:t>
            </a:r>
          </a:p>
          <a:p>
            <a:endParaRPr lang="en-US"/>
          </a:p>
        </p:txBody>
      </p:sp>
    </p:spTree>
    <p:extLst>
      <p:ext uri="{BB962C8B-B14F-4D97-AF65-F5344CB8AC3E}">
        <p14:creationId xmlns:p14="http://schemas.microsoft.com/office/powerpoint/2010/main" val="3505333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88A34-474F-48F5-91BC-316646D0CB52}"/>
              </a:ext>
            </a:extLst>
          </p:cNvPr>
          <p:cNvSpPr>
            <a:spLocks noGrp="1"/>
          </p:cNvSpPr>
          <p:nvPr>
            <p:ph type="title"/>
          </p:nvPr>
        </p:nvSpPr>
        <p:spPr>
          <a:xfrm>
            <a:off x="486696" y="629266"/>
            <a:ext cx="3708114" cy="1068905"/>
          </a:xfrm>
        </p:spPr>
        <p:txBody>
          <a:bodyPr>
            <a:normAutofit/>
          </a:bodyPr>
          <a:lstStyle/>
          <a:p>
            <a:r>
              <a:rPr lang="en-US"/>
              <a:t>Calendar or Timeline</a:t>
            </a:r>
          </a:p>
        </p:txBody>
      </p:sp>
      <p:sp>
        <p:nvSpPr>
          <p:cNvPr id="3" name="Content Placeholder 2">
            <a:extLst>
              <a:ext uri="{FF2B5EF4-FFF2-40B4-BE49-F238E27FC236}">
                <a16:creationId xmlns:a16="http://schemas.microsoft.com/office/drawing/2014/main" id="{5ED74718-DF88-4B5D-9F14-FAA03DADC3DF}"/>
              </a:ext>
            </a:extLst>
          </p:cNvPr>
          <p:cNvSpPr>
            <a:spLocks noGrp="1"/>
          </p:cNvSpPr>
          <p:nvPr>
            <p:ph idx="1"/>
          </p:nvPr>
        </p:nvSpPr>
        <p:spPr>
          <a:xfrm>
            <a:off x="486697" y="1756230"/>
            <a:ext cx="3708113" cy="4467590"/>
          </a:xfrm>
        </p:spPr>
        <p:txBody>
          <a:bodyPr>
            <a:normAutofit lnSpcReduction="10000"/>
          </a:bodyPr>
          <a:lstStyle/>
          <a:p>
            <a:r>
              <a:rPr lang="en-US"/>
              <a:t>When budgeting, it's always important to keep track of dates of upcoming income, bills, auto-payments, and annual payments. </a:t>
            </a:r>
          </a:p>
          <a:p>
            <a:r>
              <a:rPr lang="en-US"/>
              <a:t>Create a timeline or use a calendar to mark off important dates.</a:t>
            </a:r>
          </a:p>
          <a:p>
            <a:r>
              <a:rPr lang="en-US"/>
              <a:t>This activity can help clients avoid missed payments, credit damage, fees and interest charges.</a:t>
            </a:r>
          </a:p>
          <a:p>
            <a:endParaRPr lang="en-US" sz="2100"/>
          </a:p>
        </p:txBody>
      </p:sp>
      <p:sp>
        <p:nvSpPr>
          <p:cNvPr id="9" name="Rectangle 8">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A407B405-5734-41D2-B997-179F7387CE6D}"/>
              </a:ext>
            </a:extLst>
          </p:cNvPr>
          <p:cNvGraphicFramePr>
            <a:graphicFrameLocks noGrp="1"/>
          </p:cNvGraphicFramePr>
          <p:nvPr>
            <p:extLst>
              <p:ext uri="{D42A27DB-BD31-4B8C-83A1-F6EECF244321}">
                <p14:modId xmlns:p14="http://schemas.microsoft.com/office/powerpoint/2010/main" val="3567297105"/>
              </p:ext>
            </p:extLst>
          </p:nvPr>
        </p:nvGraphicFramePr>
        <p:xfrm>
          <a:off x="5178531" y="1053475"/>
          <a:ext cx="3356651" cy="4747806"/>
        </p:xfrm>
        <a:graphic>
          <a:graphicData uri="http://schemas.openxmlformats.org/drawingml/2006/table">
            <a:tbl>
              <a:tblPr>
                <a:tableStyleId>{5C22544A-7EE6-4342-B048-85BDC9FD1C3A}</a:tableStyleId>
              </a:tblPr>
              <a:tblGrid>
                <a:gridCol w="1631818">
                  <a:extLst>
                    <a:ext uri="{9D8B030D-6E8A-4147-A177-3AD203B41FA5}">
                      <a16:colId xmlns:a16="http://schemas.microsoft.com/office/drawing/2014/main" val="20000"/>
                    </a:ext>
                  </a:extLst>
                </a:gridCol>
                <a:gridCol w="710924">
                  <a:extLst>
                    <a:ext uri="{9D8B030D-6E8A-4147-A177-3AD203B41FA5}">
                      <a16:colId xmlns:a16="http://schemas.microsoft.com/office/drawing/2014/main" val="20001"/>
                    </a:ext>
                  </a:extLst>
                </a:gridCol>
                <a:gridCol w="1013909">
                  <a:extLst>
                    <a:ext uri="{9D8B030D-6E8A-4147-A177-3AD203B41FA5}">
                      <a16:colId xmlns:a16="http://schemas.microsoft.com/office/drawing/2014/main" val="20002"/>
                    </a:ext>
                  </a:extLst>
                </a:gridCol>
              </a:tblGrid>
              <a:tr h="211641">
                <a:tc>
                  <a:txBody>
                    <a:bodyPr/>
                    <a:lstStyle/>
                    <a:p>
                      <a:pPr algn="l" fontAlgn="b"/>
                      <a:r>
                        <a:rPr lang="en-US" sz="1100" u="none" strike="noStrike">
                          <a:effectLst/>
                        </a:rPr>
                        <a:t>Monthly Bill Calendar</a:t>
                      </a:r>
                      <a:endParaRPr lang="en-US" sz="1100" b="1"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0"/>
                  </a:ext>
                </a:extLst>
              </a:tr>
              <a:tr h="234567">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1"/>
                  </a:ext>
                </a:extLst>
              </a:tr>
              <a:tr h="211641">
                <a:tc>
                  <a:txBody>
                    <a:bodyPr/>
                    <a:lstStyle/>
                    <a:p>
                      <a:pPr algn="l" fontAlgn="b"/>
                      <a:r>
                        <a:rPr lang="en-US" sz="1100" u="none" strike="noStrike">
                          <a:effectLst/>
                        </a:rPr>
                        <a:t>Bill</a:t>
                      </a:r>
                      <a:endParaRPr lang="en-US" sz="1100" b="1"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Due Date</a:t>
                      </a:r>
                      <a:endParaRPr lang="en-US" sz="1100" b="1"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2"/>
                  </a:ext>
                </a:extLst>
              </a:tr>
              <a:tr h="234567">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3"/>
                  </a:ext>
                </a:extLst>
              </a:tr>
              <a:tr h="211641">
                <a:tc>
                  <a:txBody>
                    <a:bodyPr/>
                    <a:lstStyle/>
                    <a:p>
                      <a:pPr algn="l" fontAlgn="b"/>
                      <a:r>
                        <a:rPr lang="en-US" sz="1100" u="sng" strike="noStrike">
                          <a:effectLst/>
                        </a:rPr>
                        <a:t>Pay These Bills on the:</a:t>
                      </a:r>
                      <a:endParaRPr lang="en-US" sz="1100" b="1" i="0" u="sng"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sng" strike="noStrike">
                          <a:effectLst/>
                        </a:rPr>
                        <a:t>26th</a:t>
                      </a:r>
                      <a:endParaRPr lang="en-US" sz="1100" b="1" i="0" u="sng"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r>
                        <a:rPr lang="en-US" sz="1100" u="none" strike="noStrike">
                          <a:effectLst/>
                        </a:rPr>
                        <a:t>of each month</a:t>
                      </a:r>
                      <a:endParaRPr lang="en-US" sz="1100" b="1"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4"/>
                  </a:ext>
                </a:extLst>
              </a:tr>
              <a:tr h="211641">
                <a:tc>
                  <a:txBody>
                    <a:bodyPr/>
                    <a:lstStyle/>
                    <a:p>
                      <a:pPr algn="l" fontAlgn="b"/>
                      <a:r>
                        <a:rPr lang="en-US" sz="1100" u="none" strike="noStrike">
                          <a:effectLst/>
                        </a:rPr>
                        <a:t>Mortgage/Rent</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5"/>
                  </a:ext>
                </a:extLst>
              </a:tr>
              <a:tr h="211641">
                <a:tc>
                  <a:txBody>
                    <a:bodyPr/>
                    <a:lstStyle/>
                    <a:p>
                      <a:pPr algn="l" fontAlgn="b"/>
                      <a:r>
                        <a:rPr lang="en-US" sz="1100" u="none" strike="noStrike">
                          <a:effectLst/>
                        </a:rPr>
                        <a:t>Property Taxes</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6"/>
                  </a:ext>
                </a:extLst>
              </a:tr>
              <a:tr h="211641">
                <a:tc>
                  <a:txBody>
                    <a:bodyPr/>
                    <a:lstStyle/>
                    <a:p>
                      <a:pPr algn="l" fontAlgn="b"/>
                      <a:r>
                        <a:rPr lang="en-US" sz="1100" u="none" strike="noStrike">
                          <a:effectLst/>
                        </a:rPr>
                        <a:t>Car Payment</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7"/>
                  </a:ext>
                </a:extLst>
              </a:tr>
              <a:tr h="211641">
                <a:tc>
                  <a:txBody>
                    <a:bodyPr/>
                    <a:lstStyle/>
                    <a:p>
                      <a:pPr algn="l" fontAlgn="b"/>
                      <a:r>
                        <a:rPr lang="en-US" sz="1100" u="none" strike="noStrike">
                          <a:effectLst/>
                        </a:rPr>
                        <a:t>Credit Card-Amex</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8"/>
                  </a:ext>
                </a:extLst>
              </a:tr>
              <a:tr h="211641">
                <a:tc>
                  <a:txBody>
                    <a:bodyPr/>
                    <a:lstStyle/>
                    <a:p>
                      <a:pPr algn="l" fontAlgn="b"/>
                      <a:r>
                        <a:rPr lang="en-US" sz="1100" u="none" strike="noStrike">
                          <a:effectLst/>
                        </a:rPr>
                        <a:t>Credit Card-MasterCard</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09"/>
                  </a:ext>
                </a:extLst>
              </a:tr>
              <a:tr h="211641">
                <a:tc>
                  <a:txBody>
                    <a:bodyPr/>
                    <a:lstStyle/>
                    <a:p>
                      <a:pPr algn="l" fontAlgn="b"/>
                      <a:r>
                        <a:rPr lang="en-US" sz="1100" u="none" strike="noStrike">
                          <a:effectLst/>
                        </a:rPr>
                        <a:t>Cable</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0"/>
                  </a:ext>
                </a:extLst>
              </a:tr>
              <a:tr h="234567">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1"/>
                  </a:ext>
                </a:extLst>
              </a:tr>
              <a:tr h="211641">
                <a:tc>
                  <a:txBody>
                    <a:bodyPr/>
                    <a:lstStyle/>
                    <a:p>
                      <a:pPr algn="l" fontAlgn="b"/>
                      <a:r>
                        <a:rPr lang="en-US" sz="1100" u="sng" strike="noStrike">
                          <a:effectLst/>
                        </a:rPr>
                        <a:t>Pay These Bills on the:</a:t>
                      </a:r>
                      <a:endParaRPr lang="en-US" sz="1100" b="1" i="0" u="sng"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sng" strike="noStrike">
                          <a:effectLst/>
                        </a:rPr>
                        <a:t>10th</a:t>
                      </a:r>
                      <a:endParaRPr lang="en-US" sz="1100" b="1" i="0" u="sng"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r>
                        <a:rPr lang="en-US" sz="1100" u="none" strike="noStrike">
                          <a:effectLst/>
                        </a:rPr>
                        <a:t>of each month</a:t>
                      </a:r>
                      <a:endParaRPr lang="en-US" sz="1100" b="1"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2"/>
                  </a:ext>
                </a:extLst>
              </a:tr>
              <a:tr h="211641">
                <a:tc>
                  <a:txBody>
                    <a:bodyPr/>
                    <a:lstStyle/>
                    <a:p>
                      <a:pPr algn="l" fontAlgn="b"/>
                      <a:r>
                        <a:rPr lang="en-US" sz="1100" u="none" strike="noStrike">
                          <a:effectLst/>
                        </a:rPr>
                        <a:t>Car Insurance</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3"/>
                  </a:ext>
                </a:extLst>
              </a:tr>
              <a:tr h="211641">
                <a:tc>
                  <a:txBody>
                    <a:bodyPr/>
                    <a:lstStyle/>
                    <a:p>
                      <a:pPr algn="l" fontAlgn="b"/>
                      <a:r>
                        <a:rPr lang="en-US" sz="1100" u="none" strike="noStrike">
                          <a:effectLst/>
                        </a:rPr>
                        <a:t>Utility-Electric</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4"/>
                  </a:ext>
                </a:extLst>
              </a:tr>
              <a:tr h="211641">
                <a:tc>
                  <a:txBody>
                    <a:bodyPr/>
                    <a:lstStyle/>
                    <a:p>
                      <a:pPr algn="l" fontAlgn="b"/>
                      <a:r>
                        <a:rPr lang="en-US" sz="1100" u="none" strike="noStrike">
                          <a:effectLst/>
                        </a:rPr>
                        <a:t>Student Loans</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5"/>
                  </a:ext>
                </a:extLst>
              </a:tr>
              <a:tr h="211641">
                <a:tc>
                  <a:txBody>
                    <a:bodyPr/>
                    <a:lstStyle/>
                    <a:p>
                      <a:pPr algn="l" fontAlgn="b"/>
                      <a:r>
                        <a:rPr lang="en-US" sz="1100" u="none" strike="noStrike">
                          <a:effectLst/>
                        </a:rPr>
                        <a:t>Cell Phone</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6"/>
                  </a:ext>
                </a:extLst>
              </a:tr>
              <a:tr h="234567">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7"/>
                  </a:ext>
                </a:extLst>
              </a:tr>
              <a:tr h="211641">
                <a:tc>
                  <a:txBody>
                    <a:bodyPr/>
                    <a:lstStyle/>
                    <a:p>
                      <a:pPr algn="l" fontAlgn="b"/>
                      <a:r>
                        <a:rPr lang="en-US" sz="1100" u="sng" strike="noStrike">
                          <a:effectLst/>
                        </a:rPr>
                        <a:t>Pay These Bills on the:</a:t>
                      </a:r>
                      <a:endParaRPr lang="en-US" sz="1100" b="1" i="0" u="sng"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sng" strike="noStrike">
                          <a:effectLst/>
                        </a:rPr>
                        <a:t>19th</a:t>
                      </a:r>
                      <a:endParaRPr lang="en-US" sz="1100" b="1" i="0" u="sng"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r>
                        <a:rPr lang="en-US" sz="1100" u="none" strike="noStrike">
                          <a:effectLst/>
                        </a:rPr>
                        <a:t>of each month</a:t>
                      </a:r>
                      <a:endParaRPr lang="en-US" sz="1100" b="1"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8"/>
                  </a:ext>
                </a:extLst>
              </a:tr>
              <a:tr h="211641">
                <a:tc>
                  <a:txBody>
                    <a:bodyPr/>
                    <a:lstStyle/>
                    <a:p>
                      <a:pPr algn="l" fontAlgn="b"/>
                      <a:r>
                        <a:rPr lang="en-US" sz="1100" u="none" strike="noStrike">
                          <a:effectLst/>
                        </a:rPr>
                        <a:t>Credit Card-Macy's</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19"/>
                  </a:ext>
                </a:extLst>
              </a:tr>
              <a:tr h="211641">
                <a:tc>
                  <a:txBody>
                    <a:bodyPr/>
                    <a:lstStyle/>
                    <a:p>
                      <a:pPr algn="l" fontAlgn="b"/>
                      <a:r>
                        <a:rPr lang="en-US" sz="1100" u="none" strike="noStrike">
                          <a:effectLst/>
                        </a:rPr>
                        <a:t>Health Insurance</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20"/>
                  </a:ext>
                </a:extLst>
              </a:tr>
              <a:tr h="211641">
                <a:tc>
                  <a:txBody>
                    <a:bodyPr/>
                    <a:lstStyle/>
                    <a:p>
                      <a:pPr algn="l" fontAlgn="b"/>
                      <a:r>
                        <a:rPr lang="en-US" sz="1100" u="none" strike="noStrike">
                          <a:effectLst/>
                        </a:rPr>
                        <a:t>Utility-Gas</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r" fontAlgn="b"/>
                      <a:r>
                        <a:rPr lang="en-US" sz="1100" u="none" strike="noStrike">
                          <a:effectLst/>
                        </a:rPr>
                        <a:t>28</a:t>
                      </a:r>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5313" marR="5313" marT="5313" marB="0" anchor="b">
                    <a:solidFill>
                      <a:schemeClr val="bg1"/>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2067184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FAEB-40E5-4E9C-8619-19156898768E}"/>
              </a:ext>
            </a:extLst>
          </p:cNvPr>
          <p:cNvSpPr>
            <a:spLocks noGrp="1"/>
          </p:cNvSpPr>
          <p:nvPr>
            <p:ph type="title"/>
          </p:nvPr>
        </p:nvSpPr>
        <p:spPr/>
        <p:txBody>
          <a:bodyPr/>
          <a:lstStyle/>
          <a:p>
            <a:r>
              <a:rPr lang="en-US"/>
              <a:t>The EDCAP Automated Budget Spreadsheet </a:t>
            </a:r>
          </a:p>
        </p:txBody>
      </p:sp>
      <p:sp>
        <p:nvSpPr>
          <p:cNvPr id="3" name="Text Placeholder 2">
            <a:extLst>
              <a:ext uri="{FF2B5EF4-FFF2-40B4-BE49-F238E27FC236}">
                <a16:creationId xmlns:a16="http://schemas.microsoft.com/office/drawing/2014/main" id="{0D4E48AC-916E-478D-A14F-7F80E393B816}"/>
              </a:ext>
            </a:extLst>
          </p:cNvPr>
          <p:cNvSpPr>
            <a:spLocks noGrp="1"/>
          </p:cNvSpPr>
          <p:nvPr>
            <p:ph type="body" idx="1"/>
          </p:nvPr>
        </p:nvSpPr>
        <p:spPr/>
        <p:txBody>
          <a:bodyPr/>
          <a:lstStyle/>
          <a:p>
            <a:r>
              <a:rPr lang="en-US"/>
              <a:t>Presented by Nancy Nierman </a:t>
            </a:r>
          </a:p>
        </p:txBody>
      </p:sp>
    </p:spTree>
    <p:extLst>
      <p:ext uri="{BB962C8B-B14F-4D97-AF65-F5344CB8AC3E}">
        <p14:creationId xmlns:p14="http://schemas.microsoft.com/office/powerpoint/2010/main" val="2802042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63896-ADCF-4AD2-BD8A-44B7C34165AC}"/>
              </a:ext>
            </a:extLst>
          </p:cNvPr>
          <p:cNvSpPr>
            <a:spLocks noGrp="1"/>
          </p:cNvSpPr>
          <p:nvPr>
            <p:ph type="title"/>
          </p:nvPr>
        </p:nvSpPr>
        <p:spPr/>
        <p:txBody>
          <a:bodyPr/>
          <a:lstStyle/>
          <a:p>
            <a:r>
              <a:rPr lang="en-US"/>
              <a:t>Automated Spreadsheet </a:t>
            </a:r>
          </a:p>
        </p:txBody>
      </p:sp>
      <p:sp>
        <p:nvSpPr>
          <p:cNvPr id="3" name="Content Placeholder 2">
            <a:extLst>
              <a:ext uri="{FF2B5EF4-FFF2-40B4-BE49-F238E27FC236}">
                <a16:creationId xmlns:a16="http://schemas.microsoft.com/office/drawing/2014/main" id="{F0BCDA29-DE3F-4E0F-B32E-60164F530A65}"/>
              </a:ext>
            </a:extLst>
          </p:cNvPr>
          <p:cNvSpPr>
            <a:spLocks noGrp="1"/>
          </p:cNvSpPr>
          <p:nvPr>
            <p:ph idx="1"/>
          </p:nvPr>
        </p:nvSpPr>
        <p:spPr/>
        <p:txBody>
          <a:bodyPr/>
          <a:lstStyle/>
          <a:p>
            <a:r>
              <a:rPr lang="en-US"/>
              <a:t>This multipart automated spreadsheet was created by Nancy Nierman. </a:t>
            </a:r>
          </a:p>
          <a:p>
            <a:r>
              <a:rPr lang="en-US"/>
              <a:t>You can access blank copies of the spreadsheet on the agency portal. </a:t>
            </a:r>
          </a:p>
          <a:p>
            <a:endParaRPr lang="en-US"/>
          </a:p>
        </p:txBody>
      </p:sp>
      <p:pic>
        <p:nvPicPr>
          <p:cNvPr id="5" name="Picture 4">
            <a:extLst>
              <a:ext uri="{FF2B5EF4-FFF2-40B4-BE49-F238E27FC236}">
                <a16:creationId xmlns:a16="http://schemas.microsoft.com/office/drawing/2014/main" id="{92504E44-A0B7-46C8-9279-D6F50C9DB6E2}"/>
              </a:ext>
            </a:extLst>
          </p:cNvPr>
          <p:cNvPicPr>
            <a:picLocks noChangeAspect="1"/>
          </p:cNvPicPr>
          <p:nvPr/>
        </p:nvPicPr>
        <p:blipFill>
          <a:blip r:embed="rId2"/>
          <a:stretch>
            <a:fillRect/>
          </a:stretch>
        </p:blipFill>
        <p:spPr>
          <a:xfrm>
            <a:off x="1626488" y="2684059"/>
            <a:ext cx="5721369" cy="33935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98090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84E61-33A1-41F4-A59F-3CA04BB85581}"/>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5C3B0435-E405-4B2C-877B-C7A42EFAE966}"/>
              </a:ext>
            </a:extLst>
          </p:cNvPr>
          <p:cNvSpPr>
            <a:spLocks noGrp="1"/>
          </p:cNvSpPr>
          <p:nvPr>
            <p:ph idx="1"/>
          </p:nvPr>
        </p:nvSpPr>
        <p:spPr/>
        <p:txBody>
          <a:bodyPr>
            <a:normAutofit/>
          </a:bodyPr>
          <a:lstStyle/>
          <a:p>
            <a:r>
              <a:rPr lang="en-US"/>
              <a:t>Introduction to Financial Coaching</a:t>
            </a:r>
          </a:p>
          <a:p>
            <a:r>
              <a:rPr lang="en-US"/>
              <a:t>Why We Budget</a:t>
            </a:r>
          </a:p>
          <a:p>
            <a:r>
              <a:rPr lang="en-US"/>
              <a:t>Budget preparation </a:t>
            </a:r>
          </a:p>
          <a:p>
            <a:r>
              <a:rPr lang="en-US"/>
              <a:t>Household Budget Methodology</a:t>
            </a:r>
          </a:p>
          <a:p>
            <a:pPr lvl="1"/>
            <a:r>
              <a:rPr lang="en-US"/>
              <a:t>Hypothetical</a:t>
            </a:r>
          </a:p>
          <a:p>
            <a:pPr lvl="1"/>
            <a:r>
              <a:rPr lang="en-US"/>
              <a:t>Zero-Based</a:t>
            </a:r>
          </a:p>
          <a:p>
            <a:r>
              <a:rPr lang="en-US"/>
              <a:t>Budgeting Tools</a:t>
            </a:r>
          </a:p>
          <a:p>
            <a:r>
              <a:rPr lang="en-US"/>
              <a:t>Case Studies</a:t>
            </a:r>
          </a:p>
          <a:p>
            <a:endParaRPr lang="en-US"/>
          </a:p>
          <a:p>
            <a:endParaRPr lang="en-US"/>
          </a:p>
        </p:txBody>
      </p:sp>
    </p:spTree>
    <p:extLst>
      <p:ext uri="{BB962C8B-B14F-4D97-AF65-F5344CB8AC3E}">
        <p14:creationId xmlns:p14="http://schemas.microsoft.com/office/powerpoint/2010/main" val="3620986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lstStyle/>
          <a:p>
            <a:r>
              <a:rPr lang="en-US">
                <a:solidFill>
                  <a:schemeClr val="tx1"/>
                </a:solidFill>
              </a:rPr>
              <a:t>Case Study: Leah, Budget/Student Loans</a:t>
            </a:r>
          </a:p>
        </p:txBody>
      </p:sp>
      <p:sp>
        <p:nvSpPr>
          <p:cNvPr id="8" name="TextBox 7">
            <a:extLst>
              <a:ext uri="{FF2B5EF4-FFF2-40B4-BE49-F238E27FC236}">
                <a16:creationId xmlns:a16="http://schemas.microsoft.com/office/drawing/2014/main" id="{9A4DF459-7CB3-411F-97C5-2BDE85F87C4C}"/>
              </a:ext>
            </a:extLst>
          </p:cNvPr>
          <p:cNvSpPr txBox="1"/>
          <p:nvPr/>
        </p:nvSpPr>
        <p:spPr>
          <a:xfrm>
            <a:off x="2460523" y="1451461"/>
            <a:ext cx="6477000" cy="1246495"/>
          </a:xfrm>
          <a:prstGeom prst="rect">
            <a:avLst/>
          </a:prstGeom>
          <a:noFill/>
        </p:spPr>
        <p:txBody>
          <a:bodyPr wrap="square" rtlCol="0">
            <a:spAutoFit/>
          </a:bodyPr>
          <a:lstStyle/>
          <a:p>
            <a:pPr marL="285750" indent="-285750">
              <a:buFont typeface="Arial" panose="020B0604020202020204" pitchFamily="34" charset="0"/>
              <a:buChar char="•"/>
            </a:pPr>
            <a:r>
              <a:rPr lang="en-US" sz="1500">
                <a:latin typeface="Barlow" panose="00000500000000000000" pitchFamily="2" charset="0"/>
              </a:rPr>
              <a:t>Recent graduate with $25,000 federal student loans .</a:t>
            </a:r>
          </a:p>
          <a:p>
            <a:pPr marL="285750" indent="-285750">
              <a:buFont typeface="Arial" panose="020B0604020202020204" pitchFamily="34" charset="0"/>
              <a:buChar char="•"/>
            </a:pPr>
            <a:r>
              <a:rPr lang="en-US" sz="1500">
                <a:latin typeface="Barlow" panose="00000500000000000000" pitchFamily="2" charset="0"/>
              </a:rPr>
              <a:t>Has been living with parents with very low expenses.</a:t>
            </a:r>
          </a:p>
          <a:p>
            <a:pPr marL="285750" indent="-285750">
              <a:buFont typeface="Arial" panose="020B0604020202020204" pitchFamily="34" charset="0"/>
              <a:buChar char="•"/>
            </a:pPr>
            <a:r>
              <a:rPr lang="en-US" sz="1500">
                <a:latin typeface="Barlow" panose="00000500000000000000" pitchFamily="2" charset="0"/>
              </a:rPr>
              <a:t>Has been paying $300/</a:t>
            </a:r>
            <a:r>
              <a:rPr lang="en-US" sz="1500" err="1">
                <a:latin typeface="Barlow" panose="00000500000000000000" pitchFamily="2" charset="0"/>
              </a:rPr>
              <a:t>mo</a:t>
            </a:r>
            <a:r>
              <a:rPr lang="en-US" sz="1500">
                <a:latin typeface="Barlow" panose="00000500000000000000" pitchFamily="2" charset="0"/>
              </a:rPr>
              <a:t> on student loans during the covid suspension.</a:t>
            </a:r>
          </a:p>
          <a:p>
            <a:pPr marL="285750" indent="-285750">
              <a:buFont typeface="Arial" panose="020B0604020202020204" pitchFamily="34" charset="0"/>
              <a:buChar char="•"/>
            </a:pPr>
            <a:r>
              <a:rPr lang="en-US" sz="1500">
                <a:latin typeface="Barlow" panose="00000500000000000000" pitchFamily="2" charset="0"/>
              </a:rPr>
              <a:t>Just landed first job for $48.5k/year. Wants to move out but continue to pay more than required on her student loan.</a:t>
            </a:r>
          </a:p>
        </p:txBody>
      </p:sp>
      <p:sp>
        <p:nvSpPr>
          <p:cNvPr id="9" name="TextBox 8">
            <a:extLst>
              <a:ext uri="{FF2B5EF4-FFF2-40B4-BE49-F238E27FC236}">
                <a16:creationId xmlns:a16="http://schemas.microsoft.com/office/drawing/2014/main" id="{D154351D-79AD-4B96-B3F8-58F86145211F}"/>
              </a:ext>
            </a:extLst>
          </p:cNvPr>
          <p:cNvSpPr txBox="1"/>
          <p:nvPr/>
        </p:nvSpPr>
        <p:spPr>
          <a:xfrm>
            <a:off x="584405" y="2928789"/>
            <a:ext cx="7543800" cy="2323713"/>
          </a:xfrm>
          <a:prstGeom prst="rect">
            <a:avLst/>
          </a:prstGeom>
          <a:noFill/>
        </p:spPr>
        <p:txBody>
          <a:bodyPr wrap="square" rtlCol="0">
            <a:spAutoFit/>
          </a:bodyPr>
          <a:lstStyle/>
          <a:p>
            <a:pPr marL="285750" indent="-285750">
              <a:spcBef>
                <a:spcPts val="1500"/>
              </a:spcBef>
              <a:buFont typeface="Arial" panose="020B0604020202020204" pitchFamily="34" charset="0"/>
              <a:buChar char="•"/>
            </a:pPr>
            <a:r>
              <a:rPr lang="en-US" sz="2000">
                <a:latin typeface="Barlow" panose="00000500000000000000" pitchFamily="2" charset="0"/>
              </a:rPr>
              <a:t>It has been easy for Leah to make payments of $300 while she’s at home and has almost all her expenses covered by her parents. </a:t>
            </a:r>
          </a:p>
          <a:p>
            <a:pPr marL="285750" indent="-285750">
              <a:spcBef>
                <a:spcPts val="1500"/>
              </a:spcBef>
              <a:buFont typeface="Arial" panose="020B0604020202020204" pitchFamily="34" charset="0"/>
              <a:buChar char="•"/>
            </a:pPr>
            <a:r>
              <a:rPr lang="en-US" sz="2000">
                <a:latin typeface="Barlow" panose="00000500000000000000" pitchFamily="2" charset="0"/>
              </a:rPr>
              <a:t>Her current budget includes $400/mo. for vacations, $200/mo. for dining out and $200/mo. on gifts and miscellaneous.  </a:t>
            </a:r>
          </a:p>
          <a:p>
            <a:pPr marL="285750" indent="-285750">
              <a:spcBef>
                <a:spcPts val="1500"/>
              </a:spcBef>
              <a:buFont typeface="Arial" panose="020B0604020202020204" pitchFamily="34" charset="0"/>
              <a:buChar char="•"/>
            </a:pPr>
            <a:r>
              <a:rPr lang="en-US" sz="2000">
                <a:latin typeface="Barlow" panose="00000500000000000000" pitchFamily="2" charset="0"/>
              </a:rPr>
              <a:t>The lowest required payment on her loans when the covid suspension ends will be $211/mo. In an IDR plan…</a:t>
            </a:r>
          </a:p>
        </p:txBody>
      </p:sp>
      <p:pic>
        <p:nvPicPr>
          <p:cNvPr id="7" name="Picture 6">
            <a:extLst>
              <a:ext uri="{FF2B5EF4-FFF2-40B4-BE49-F238E27FC236}">
                <a16:creationId xmlns:a16="http://schemas.microsoft.com/office/drawing/2014/main" id="{D72F1D73-56CA-4E9B-ABB6-EE8A844293E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77919" y="1475095"/>
            <a:ext cx="1638086" cy="1222861"/>
          </a:xfrm>
          <a:prstGeom prst="rect">
            <a:avLst/>
          </a:prstGeom>
        </p:spPr>
      </p:pic>
    </p:spTree>
    <p:extLst>
      <p:ext uri="{BB962C8B-B14F-4D97-AF65-F5344CB8AC3E}">
        <p14:creationId xmlns:p14="http://schemas.microsoft.com/office/powerpoint/2010/main" val="1904135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normAutofit/>
          </a:bodyPr>
          <a:lstStyle/>
          <a:p>
            <a:r>
              <a:rPr lang="en-US">
                <a:solidFill>
                  <a:schemeClr val="tx1"/>
                </a:solidFill>
              </a:rPr>
              <a:t>Case Study: Leah (Cont’d)</a:t>
            </a:r>
          </a:p>
        </p:txBody>
      </p:sp>
      <p:sp>
        <p:nvSpPr>
          <p:cNvPr id="8" name="TextBox 7">
            <a:extLst>
              <a:ext uri="{FF2B5EF4-FFF2-40B4-BE49-F238E27FC236}">
                <a16:creationId xmlns:a16="http://schemas.microsoft.com/office/drawing/2014/main" id="{9A4DF459-7CB3-411F-97C5-2BDE85F87C4C}"/>
              </a:ext>
            </a:extLst>
          </p:cNvPr>
          <p:cNvSpPr txBox="1"/>
          <p:nvPr/>
        </p:nvSpPr>
        <p:spPr>
          <a:xfrm>
            <a:off x="2460523" y="1451461"/>
            <a:ext cx="6477000" cy="1246495"/>
          </a:xfrm>
          <a:prstGeom prst="rect">
            <a:avLst/>
          </a:prstGeom>
          <a:noFill/>
        </p:spPr>
        <p:txBody>
          <a:bodyPr wrap="square" rtlCol="0">
            <a:spAutoFit/>
          </a:bodyPr>
          <a:lstStyle/>
          <a:p>
            <a:pPr marL="285750" indent="-285750">
              <a:buFont typeface="Arial" panose="020B0604020202020204" pitchFamily="34" charset="0"/>
              <a:buChar char="•"/>
            </a:pPr>
            <a:r>
              <a:rPr lang="en-US" sz="1500">
                <a:latin typeface="Barlow" panose="00000500000000000000" pitchFamily="2" charset="0"/>
              </a:rPr>
              <a:t>Recent graduate with $25,000 federal student loans .</a:t>
            </a:r>
          </a:p>
          <a:p>
            <a:pPr marL="285750" indent="-285750">
              <a:buFont typeface="Arial" panose="020B0604020202020204" pitchFamily="34" charset="0"/>
              <a:buChar char="•"/>
            </a:pPr>
            <a:r>
              <a:rPr lang="en-US" sz="1500">
                <a:latin typeface="Barlow" panose="00000500000000000000" pitchFamily="2" charset="0"/>
              </a:rPr>
              <a:t>Has been living with parents with very low expenses.</a:t>
            </a:r>
          </a:p>
          <a:p>
            <a:pPr marL="285750" indent="-285750">
              <a:buFont typeface="Arial" panose="020B0604020202020204" pitchFamily="34" charset="0"/>
              <a:buChar char="•"/>
            </a:pPr>
            <a:r>
              <a:rPr lang="en-US" sz="1500">
                <a:latin typeface="Barlow" panose="00000500000000000000" pitchFamily="2" charset="0"/>
              </a:rPr>
              <a:t>Has been paying $300/</a:t>
            </a:r>
            <a:r>
              <a:rPr lang="en-US" sz="1500" err="1">
                <a:latin typeface="Barlow" panose="00000500000000000000" pitchFamily="2" charset="0"/>
              </a:rPr>
              <a:t>mo</a:t>
            </a:r>
            <a:r>
              <a:rPr lang="en-US" sz="1500">
                <a:latin typeface="Barlow" panose="00000500000000000000" pitchFamily="2" charset="0"/>
              </a:rPr>
              <a:t> on student loans during the covid suspension.</a:t>
            </a:r>
          </a:p>
          <a:p>
            <a:pPr marL="285750" indent="-285750">
              <a:buFont typeface="Arial" panose="020B0604020202020204" pitchFamily="34" charset="0"/>
              <a:buChar char="•"/>
            </a:pPr>
            <a:r>
              <a:rPr lang="en-US" sz="1500">
                <a:latin typeface="Barlow" panose="00000500000000000000" pitchFamily="2" charset="0"/>
              </a:rPr>
              <a:t>Just landed first job for $48.5k/year. Wants to move out but continue to pay more than required on her student loan.</a:t>
            </a:r>
          </a:p>
        </p:txBody>
      </p:sp>
      <p:sp>
        <p:nvSpPr>
          <p:cNvPr id="9" name="TextBox 8">
            <a:extLst>
              <a:ext uri="{FF2B5EF4-FFF2-40B4-BE49-F238E27FC236}">
                <a16:creationId xmlns:a16="http://schemas.microsoft.com/office/drawing/2014/main" id="{D154351D-79AD-4B96-B3F8-58F86145211F}"/>
              </a:ext>
            </a:extLst>
          </p:cNvPr>
          <p:cNvSpPr txBox="1"/>
          <p:nvPr/>
        </p:nvSpPr>
        <p:spPr>
          <a:xfrm>
            <a:off x="584405" y="2928789"/>
            <a:ext cx="7543800" cy="2631490"/>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sz="2000">
                <a:latin typeface="Barlow" panose="00000500000000000000" pitchFamily="2" charset="0"/>
              </a:rPr>
              <a:t>After completing a “Hypothetical Budget” using actual income, actual student loan payment and other estimated expenses assuming she’s living on her own,  Leah will have a monthly deficit of about $100 if she does not change some her spending habits.</a:t>
            </a:r>
          </a:p>
          <a:p>
            <a:pPr marL="285750" indent="-285750">
              <a:spcBef>
                <a:spcPts val="600"/>
              </a:spcBef>
              <a:buFont typeface="Arial" panose="020B0604020202020204" pitchFamily="34" charset="0"/>
              <a:buChar char="•"/>
            </a:pPr>
            <a:r>
              <a:rPr lang="en-US" sz="2000">
                <a:latin typeface="Barlow" panose="00000500000000000000" pitchFamily="2" charset="0"/>
              </a:rPr>
              <a:t>Leah now realizes that she will have to cut back in certain areas to meet her student loan payments and that she may not be able to continue paying at the current rate.  </a:t>
            </a:r>
          </a:p>
        </p:txBody>
      </p:sp>
      <p:pic>
        <p:nvPicPr>
          <p:cNvPr id="7" name="Picture 6">
            <a:extLst>
              <a:ext uri="{FF2B5EF4-FFF2-40B4-BE49-F238E27FC236}">
                <a16:creationId xmlns:a16="http://schemas.microsoft.com/office/drawing/2014/main" id="{D72F1D73-56CA-4E9B-ABB6-EE8A844293E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77919" y="1475095"/>
            <a:ext cx="1638086" cy="1222861"/>
          </a:xfrm>
          <a:prstGeom prst="rect">
            <a:avLst/>
          </a:prstGeom>
        </p:spPr>
      </p:pic>
    </p:spTree>
    <p:extLst>
      <p:ext uri="{BB962C8B-B14F-4D97-AF65-F5344CB8AC3E}">
        <p14:creationId xmlns:p14="http://schemas.microsoft.com/office/powerpoint/2010/main" val="3396562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normAutofit/>
          </a:bodyPr>
          <a:lstStyle/>
          <a:p>
            <a:r>
              <a:rPr lang="en-US">
                <a:solidFill>
                  <a:schemeClr val="tx1"/>
                </a:solidFill>
              </a:rPr>
              <a:t>Case Study: Leah, Budget/Student Loans, Conclusion, Before Budget Adjustments</a:t>
            </a:r>
          </a:p>
        </p:txBody>
      </p:sp>
      <p:sp>
        <p:nvSpPr>
          <p:cNvPr id="13" name="Rectangle: Rounded Corners 12">
            <a:extLst>
              <a:ext uri="{FF2B5EF4-FFF2-40B4-BE49-F238E27FC236}">
                <a16:creationId xmlns:a16="http://schemas.microsoft.com/office/drawing/2014/main" id="{D183F1E9-582F-462B-A6C9-EC6A97AEE1FC}"/>
              </a:ext>
            </a:extLst>
          </p:cNvPr>
          <p:cNvSpPr/>
          <p:nvPr/>
        </p:nvSpPr>
        <p:spPr>
          <a:xfrm>
            <a:off x="5395250" y="1614193"/>
            <a:ext cx="2593910" cy="1814807"/>
          </a:xfrm>
          <a:prstGeom prst="roundRect">
            <a:avLst/>
          </a:prstGeom>
          <a:solidFill>
            <a:srgbClr val="E8CEDA"/>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500" b="1">
                <a:solidFill>
                  <a:schemeClr val="tx1"/>
                </a:solidFill>
                <a:latin typeface="Barlow" panose="00000500000000000000" pitchFamily="2" charset="0"/>
              </a:rPr>
              <a:t>Leah will have to reduce spending in the discretionary area to make her student loan payments and build savings after moving out on her own. </a:t>
            </a:r>
          </a:p>
        </p:txBody>
      </p:sp>
      <p:pic>
        <p:nvPicPr>
          <p:cNvPr id="4" name="Picture 3">
            <a:extLst>
              <a:ext uri="{FF2B5EF4-FFF2-40B4-BE49-F238E27FC236}">
                <a16:creationId xmlns:a16="http://schemas.microsoft.com/office/drawing/2014/main" id="{9871A9D0-60C5-4B05-9F03-8E9B3D3B5520}"/>
              </a:ext>
            </a:extLst>
          </p:cNvPr>
          <p:cNvPicPr>
            <a:picLocks noChangeAspect="1"/>
          </p:cNvPicPr>
          <p:nvPr/>
        </p:nvPicPr>
        <p:blipFill rotWithShape="1">
          <a:blip r:embed="rId3"/>
          <a:srcRect l="3010" t="31315" r="68622" b="11552"/>
          <a:stretch/>
        </p:blipFill>
        <p:spPr>
          <a:xfrm>
            <a:off x="668592" y="1614193"/>
            <a:ext cx="4611331" cy="4580129"/>
          </a:xfrm>
          <a:prstGeom prst="rect">
            <a:avLst/>
          </a:prstGeom>
        </p:spPr>
      </p:pic>
    </p:spTree>
    <p:extLst>
      <p:ext uri="{BB962C8B-B14F-4D97-AF65-F5344CB8AC3E}">
        <p14:creationId xmlns:p14="http://schemas.microsoft.com/office/powerpoint/2010/main" val="1061188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normAutofit/>
          </a:bodyPr>
          <a:lstStyle/>
          <a:p>
            <a:r>
              <a:rPr lang="en-US">
                <a:solidFill>
                  <a:schemeClr val="tx1"/>
                </a:solidFill>
              </a:rPr>
              <a:t>Case Study: Leah, Budget/Student Loans, Conclusion, After Budget Adjustments</a:t>
            </a:r>
          </a:p>
        </p:txBody>
      </p:sp>
      <p:sp>
        <p:nvSpPr>
          <p:cNvPr id="13" name="Rectangle: Rounded Corners 12">
            <a:extLst>
              <a:ext uri="{FF2B5EF4-FFF2-40B4-BE49-F238E27FC236}">
                <a16:creationId xmlns:a16="http://schemas.microsoft.com/office/drawing/2014/main" id="{D183F1E9-582F-462B-A6C9-EC6A97AEE1FC}"/>
              </a:ext>
            </a:extLst>
          </p:cNvPr>
          <p:cNvSpPr/>
          <p:nvPr/>
        </p:nvSpPr>
        <p:spPr>
          <a:xfrm>
            <a:off x="5405082" y="1614193"/>
            <a:ext cx="2593910" cy="1814806"/>
          </a:xfrm>
          <a:prstGeom prst="roundRect">
            <a:avLst/>
          </a:prstGeom>
          <a:solidFill>
            <a:srgbClr val="E8CE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a:solidFill>
                  <a:schemeClr val="tx1"/>
                </a:solidFill>
                <a:latin typeface="Barlow" panose="00000500000000000000" pitchFamily="2" charset="0"/>
              </a:rPr>
              <a:t>Leah cut vacation and dining out expenses in half.  She will be able to continue to make student loan payments of $300 </a:t>
            </a:r>
            <a:r>
              <a:rPr lang="en-US" sz="1500" b="1" u="sng">
                <a:solidFill>
                  <a:schemeClr val="tx1"/>
                </a:solidFill>
                <a:latin typeface="Barlow" panose="00000500000000000000" pitchFamily="2" charset="0"/>
              </a:rPr>
              <a:t>AND</a:t>
            </a:r>
            <a:r>
              <a:rPr lang="en-US" sz="1500" b="1">
                <a:solidFill>
                  <a:schemeClr val="tx1"/>
                </a:solidFill>
                <a:latin typeface="Barlow" panose="00000500000000000000" pitchFamily="2" charset="0"/>
              </a:rPr>
              <a:t> put some money into savings every month!</a:t>
            </a:r>
          </a:p>
        </p:txBody>
      </p:sp>
      <p:pic>
        <p:nvPicPr>
          <p:cNvPr id="7" name="Picture 6">
            <a:extLst>
              <a:ext uri="{FF2B5EF4-FFF2-40B4-BE49-F238E27FC236}">
                <a16:creationId xmlns:a16="http://schemas.microsoft.com/office/drawing/2014/main" id="{1AEAE7B8-31E0-4001-A4CE-8972F406FEDE}"/>
              </a:ext>
            </a:extLst>
          </p:cNvPr>
          <p:cNvPicPr>
            <a:picLocks noChangeAspect="1"/>
          </p:cNvPicPr>
          <p:nvPr/>
        </p:nvPicPr>
        <p:blipFill rotWithShape="1">
          <a:blip r:embed="rId3"/>
          <a:srcRect l="2796" t="30741" r="67634" b="12675"/>
          <a:stretch/>
        </p:blipFill>
        <p:spPr>
          <a:xfrm>
            <a:off x="533399" y="1614193"/>
            <a:ext cx="4736691" cy="4521135"/>
          </a:xfrm>
          <a:prstGeom prst="rect">
            <a:avLst/>
          </a:prstGeom>
        </p:spPr>
      </p:pic>
    </p:spTree>
    <p:extLst>
      <p:ext uri="{BB962C8B-B14F-4D97-AF65-F5344CB8AC3E}">
        <p14:creationId xmlns:p14="http://schemas.microsoft.com/office/powerpoint/2010/main" val="3330262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lstStyle/>
          <a:p>
            <a:r>
              <a:rPr lang="en-US">
                <a:solidFill>
                  <a:schemeClr val="tx1"/>
                </a:solidFill>
              </a:rPr>
              <a:t>Case Study 2: Christopher and Amy, engaged</a:t>
            </a:r>
          </a:p>
        </p:txBody>
      </p:sp>
      <p:sp>
        <p:nvSpPr>
          <p:cNvPr id="8" name="TextBox 7">
            <a:extLst>
              <a:ext uri="{FF2B5EF4-FFF2-40B4-BE49-F238E27FC236}">
                <a16:creationId xmlns:a16="http://schemas.microsoft.com/office/drawing/2014/main" id="{9A4DF459-7CB3-411F-97C5-2BDE85F87C4C}"/>
              </a:ext>
            </a:extLst>
          </p:cNvPr>
          <p:cNvSpPr txBox="1"/>
          <p:nvPr/>
        </p:nvSpPr>
        <p:spPr>
          <a:xfrm>
            <a:off x="2405659" y="1566877"/>
            <a:ext cx="6477000" cy="1246495"/>
          </a:xfrm>
          <a:prstGeom prst="rect">
            <a:avLst/>
          </a:prstGeom>
          <a:noFill/>
        </p:spPr>
        <p:txBody>
          <a:bodyPr wrap="square" rtlCol="0">
            <a:spAutoFit/>
          </a:bodyPr>
          <a:lstStyle/>
          <a:p>
            <a:pPr marL="285750" indent="-285750">
              <a:buFont typeface="Arial" panose="020B0604020202020204" pitchFamily="34" charset="0"/>
              <a:buChar char="•"/>
            </a:pPr>
            <a:r>
              <a:rPr lang="en-US" sz="1500">
                <a:latin typeface="Barlow" panose="00000500000000000000" pitchFamily="2" charset="0"/>
              </a:rPr>
              <a:t>Christopher has $135,000 loan debt from grad school.</a:t>
            </a:r>
          </a:p>
          <a:p>
            <a:pPr marL="285750" indent="-285750">
              <a:buFont typeface="Arial" panose="020B0604020202020204" pitchFamily="34" charset="0"/>
              <a:buChar char="•"/>
            </a:pPr>
            <a:r>
              <a:rPr lang="en-US" sz="1500">
                <a:latin typeface="Barlow" panose="00000500000000000000" pitchFamily="2" charset="0"/>
              </a:rPr>
              <a:t>He makes $65,000 per year and pays $391 monthly under REPAYE. </a:t>
            </a:r>
          </a:p>
          <a:p>
            <a:pPr marL="285750" indent="-285750">
              <a:buFont typeface="Arial" panose="020B0604020202020204" pitchFamily="34" charset="0"/>
              <a:buChar char="•"/>
            </a:pPr>
            <a:r>
              <a:rPr lang="en-US" sz="1500">
                <a:latin typeface="Barlow" panose="00000500000000000000" pitchFamily="2" charset="0"/>
              </a:rPr>
              <a:t>Amy earns $100,000 and is paying $4,000+ per month in home costs.</a:t>
            </a:r>
          </a:p>
          <a:p>
            <a:pPr marL="285750" indent="-285750">
              <a:buFont typeface="Arial" panose="020B0604020202020204" pitchFamily="34" charset="0"/>
              <a:buChar char="•"/>
            </a:pPr>
            <a:r>
              <a:rPr lang="en-US" sz="1500">
                <a:latin typeface="Barlow" panose="00000500000000000000" pitchFamily="2" charset="0"/>
              </a:rPr>
              <a:t>After they’re married, their combined income will be $165,000. As a result, Chris’ loan payment is set to rise to $1128.</a:t>
            </a:r>
          </a:p>
        </p:txBody>
      </p:sp>
      <p:sp>
        <p:nvSpPr>
          <p:cNvPr id="9" name="TextBox 8">
            <a:extLst>
              <a:ext uri="{FF2B5EF4-FFF2-40B4-BE49-F238E27FC236}">
                <a16:creationId xmlns:a16="http://schemas.microsoft.com/office/drawing/2014/main" id="{D154351D-79AD-4B96-B3F8-58F86145211F}"/>
              </a:ext>
            </a:extLst>
          </p:cNvPr>
          <p:cNvSpPr txBox="1"/>
          <p:nvPr/>
        </p:nvSpPr>
        <p:spPr>
          <a:xfrm>
            <a:off x="584405" y="2993613"/>
            <a:ext cx="7543800" cy="3439403"/>
          </a:xfrm>
          <a:prstGeom prst="rect">
            <a:avLst/>
          </a:prstGeom>
          <a:noFill/>
        </p:spPr>
        <p:txBody>
          <a:bodyPr wrap="square" rtlCol="0">
            <a:spAutoFit/>
          </a:bodyPr>
          <a:lstStyle/>
          <a:p>
            <a:pPr marL="285750" indent="-285750">
              <a:spcBef>
                <a:spcPts val="1500"/>
              </a:spcBef>
              <a:buFont typeface="Arial" panose="020B0604020202020204" pitchFamily="34" charset="0"/>
              <a:buChar char="•"/>
            </a:pPr>
            <a:r>
              <a:rPr lang="en-US" sz="2000">
                <a:latin typeface="Barlow" panose="00000500000000000000" pitchFamily="2" charset="0"/>
              </a:rPr>
              <a:t>Christopher and Amy are seeking financial coaching and student loan counseling as they prepare for married life. The couple have differing goals when it comes to household finances. </a:t>
            </a:r>
          </a:p>
          <a:p>
            <a:pPr marL="285750" indent="-285750">
              <a:spcBef>
                <a:spcPts val="1500"/>
              </a:spcBef>
              <a:buFont typeface="Arial" panose="020B0604020202020204" pitchFamily="34" charset="0"/>
              <a:buChar char="•"/>
            </a:pPr>
            <a:r>
              <a:rPr lang="en-US" sz="2000">
                <a:latin typeface="Barlow" panose="00000500000000000000" pitchFamily="2" charset="0"/>
              </a:rPr>
              <a:t>Amy, wants to focus on quickly paying down the couple’s debts (mortgage and student loan) and saving for retirement. </a:t>
            </a:r>
          </a:p>
          <a:p>
            <a:pPr marL="285750" indent="-285750">
              <a:spcBef>
                <a:spcPts val="1500"/>
              </a:spcBef>
              <a:buFont typeface="Arial" panose="020B0604020202020204" pitchFamily="34" charset="0"/>
              <a:buChar char="•"/>
            </a:pPr>
            <a:r>
              <a:rPr lang="en-US" sz="2000">
                <a:latin typeface="Barlow" panose="00000500000000000000" pitchFamily="2" charset="0"/>
              </a:rPr>
              <a:t>Christopher, who has recently completed grad school, is feeling overwhelmed by his debt and generally less confident planning for the future. </a:t>
            </a:r>
          </a:p>
          <a:p>
            <a:pPr marL="285750" indent="-285750">
              <a:spcBef>
                <a:spcPts val="1500"/>
              </a:spcBef>
              <a:buFont typeface="Arial" panose="020B0604020202020204" pitchFamily="34" charset="0"/>
              <a:buChar char="•"/>
            </a:pPr>
            <a:endParaRPr lang="en-US" sz="2000">
              <a:latin typeface="Barlow" panose="00000500000000000000" pitchFamily="2" charset="0"/>
            </a:endParaRPr>
          </a:p>
        </p:txBody>
      </p:sp>
      <p:pic>
        <p:nvPicPr>
          <p:cNvPr id="6" name="Graphic 5" descr="Man and woman outline">
            <a:extLst>
              <a:ext uri="{FF2B5EF4-FFF2-40B4-BE49-F238E27FC236}">
                <a16:creationId xmlns:a16="http://schemas.microsoft.com/office/drawing/2014/main" id="{CA35243B-B110-4102-B049-174D0AE607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720" y="1451461"/>
            <a:ext cx="1477328" cy="1477328"/>
          </a:xfrm>
          <a:prstGeom prst="rect">
            <a:avLst/>
          </a:prstGeom>
        </p:spPr>
      </p:pic>
    </p:spTree>
    <p:extLst>
      <p:ext uri="{BB962C8B-B14F-4D97-AF65-F5344CB8AC3E}">
        <p14:creationId xmlns:p14="http://schemas.microsoft.com/office/powerpoint/2010/main" val="3634011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a:xfrm>
            <a:off x="486696" y="629266"/>
            <a:ext cx="2629122" cy="1622321"/>
          </a:xfrm>
        </p:spPr>
        <p:txBody>
          <a:bodyPr vert="horz" lIns="91440" tIns="45720" rIns="91440" bIns="45720" rtlCol="0" anchor="ctr">
            <a:normAutofit fontScale="90000"/>
          </a:bodyPr>
          <a:lstStyle/>
          <a:p>
            <a:pPr defTabSz="914400"/>
            <a:r>
              <a:rPr lang="en-US" sz="3100" kern="1200">
                <a:solidFill>
                  <a:schemeClr val="tx1"/>
                </a:solidFill>
              </a:rPr>
              <a:t>Case Study 2: Chris and Amy, Before Budget Adjustments</a:t>
            </a:r>
          </a:p>
        </p:txBody>
      </p:sp>
      <p:sp>
        <p:nvSpPr>
          <p:cNvPr id="13" name="Rectangle: Rounded Corners 12">
            <a:extLst>
              <a:ext uri="{FF2B5EF4-FFF2-40B4-BE49-F238E27FC236}">
                <a16:creationId xmlns:a16="http://schemas.microsoft.com/office/drawing/2014/main" id="{D183F1E9-582F-462B-A6C9-EC6A97AEE1FC}"/>
              </a:ext>
            </a:extLst>
          </p:cNvPr>
          <p:cNvSpPr/>
          <p:nvPr/>
        </p:nvSpPr>
        <p:spPr>
          <a:xfrm>
            <a:off x="486698" y="2438401"/>
            <a:ext cx="2629120" cy="2478770"/>
          </a:xfrm>
          <a:prstGeom prst="roundRect">
            <a:avLst/>
          </a:prstGeom>
          <a:solidFill>
            <a:srgbClr val="D7B7D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2000">
                <a:solidFill>
                  <a:schemeClr val="tx1"/>
                </a:solidFill>
                <a:latin typeface="Barlow" panose="00000500000000000000" pitchFamily="2" charset="0"/>
              </a:rPr>
              <a:t>After the first pass going over the couple’s hypothetical married budget, you find a significant monthly deficit of $1,394. </a:t>
            </a:r>
          </a:p>
        </p:txBody>
      </p:sp>
      <p:sp>
        <p:nvSpPr>
          <p:cNvPr id="28" name="Rectangle 27">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292" y="0"/>
            <a:ext cx="56647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2766" y="557784"/>
            <a:ext cx="493807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Table 22">
            <a:extLst>
              <a:ext uri="{FF2B5EF4-FFF2-40B4-BE49-F238E27FC236}">
                <a16:creationId xmlns:a16="http://schemas.microsoft.com/office/drawing/2014/main" id="{D01360C9-4767-419C-BDC0-9139A8E45681}"/>
              </a:ext>
            </a:extLst>
          </p:cNvPr>
          <p:cNvGraphicFramePr>
            <a:graphicFrameLocks noGrp="1"/>
          </p:cNvGraphicFramePr>
          <p:nvPr>
            <p:extLst>
              <p:ext uri="{D42A27DB-BD31-4B8C-83A1-F6EECF244321}">
                <p14:modId xmlns:p14="http://schemas.microsoft.com/office/powerpoint/2010/main" val="1030548085"/>
              </p:ext>
            </p:extLst>
          </p:nvPr>
        </p:nvGraphicFramePr>
        <p:xfrm>
          <a:off x="4054396" y="859670"/>
          <a:ext cx="4514498" cy="5135436"/>
        </p:xfrm>
        <a:graphic>
          <a:graphicData uri="http://schemas.openxmlformats.org/drawingml/2006/table">
            <a:tbl>
              <a:tblPr/>
              <a:tblGrid>
                <a:gridCol w="2870099">
                  <a:extLst>
                    <a:ext uri="{9D8B030D-6E8A-4147-A177-3AD203B41FA5}">
                      <a16:colId xmlns:a16="http://schemas.microsoft.com/office/drawing/2014/main" val="549845006"/>
                    </a:ext>
                  </a:extLst>
                </a:gridCol>
                <a:gridCol w="1644399">
                  <a:extLst>
                    <a:ext uri="{9D8B030D-6E8A-4147-A177-3AD203B41FA5}">
                      <a16:colId xmlns:a16="http://schemas.microsoft.com/office/drawing/2014/main" val="356075311"/>
                    </a:ext>
                  </a:extLst>
                </a:gridCol>
              </a:tblGrid>
              <a:tr h="177084">
                <a:tc>
                  <a:txBody>
                    <a:bodyPr/>
                    <a:lstStyle/>
                    <a:p>
                      <a:pPr algn="l" fontAlgn="b"/>
                      <a:r>
                        <a:rPr lang="en-US" sz="900" b="1" i="0" u="none" strike="noStrike">
                          <a:solidFill>
                            <a:srgbClr val="000000"/>
                          </a:solidFill>
                          <a:effectLst/>
                          <a:latin typeface="Barlow" panose="00000500000000000000" pitchFamily="2" charset="0"/>
                        </a:rPr>
                        <a:t>INCOME:</a:t>
                      </a:r>
                    </a:p>
                  </a:txBody>
                  <a:tcPr marL="2970" marR="2970" marT="297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900" b="1" i="0" u="none" strike="noStrike">
                        <a:solidFill>
                          <a:srgbClr val="000000"/>
                        </a:solidFill>
                        <a:effectLst/>
                        <a:latin typeface="Barlow" panose="00000500000000000000" pitchFamily="2" charset="0"/>
                      </a:endParaRPr>
                    </a:p>
                  </a:txBody>
                  <a:tcPr marL="2970" marR="2970" marT="297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9705204"/>
                  </a:ext>
                </a:extLst>
              </a:tr>
              <a:tr h="177084">
                <a:tc>
                  <a:txBody>
                    <a:bodyPr/>
                    <a:lstStyle/>
                    <a:p>
                      <a:pPr algn="l" fontAlgn="b"/>
                      <a:r>
                        <a:rPr lang="en-US" sz="900" b="0" i="0" u="none" strike="noStrike">
                          <a:solidFill>
                            <a:srgbClr val="000000"/>
                          </a:solidFill>
                          <a:effectLst/>
                          <a:latin typeface="Barlow" panose="00000500000000000000" pitchFamily="2" charset="0"/>
                        </a:rPr>
                        <a:t>Income: Wages &amp; </a:t>
                      </a:r>
                      <a:r>
                        <a:rPr lang="en-US" sz="900" b="0" i="0" u="none" strike="noStrike" err="1">
                          <a:solidFill>
                            <a:srgbClr val="000000"/>
                          </a:solidFill>
                          <a:effectLst/>
                          <a:latin typeface="Barlow" panose="00000500000000000000" pitchFamily="2" charset="0"/>
                        </a:rPr>
                        <a:t>Bonues</a:t>
                      </a:r>
                      <a:endParaRPr lang="en-US" sz="900" b="0" i="0" u="none" strike="noStrike">
                        <a:solidFill>
                          <a:srgbClr val="000000"/>
                        </a:solidFill>
                        <a:effectLst/>
                        <a:latin typeface="Barlow" panose="00000500000000000000" pitchFamily="2" charset="0"/>
                      </a:endParaRP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9,368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1357766"/>
                  </a:ext>
                </a:extLst>
              </a:tr>
              <a:tr h="177084">
                <a:tc>
                  <a:txBody>
                    <a:bodyPr/>
                    <a:lstStyle/>
                    <a:p>
                      <a:pPr algn="l" fontAlgn="b"/>
                      <a:r>
                        <a:rPr lang="en-US" sz="900" b="1" i="0" u="none" strike="noStrike">
                          <a:solidFill>
                            <a:srgbClr val="000000"/>
                          </a:solidFill>
                          <a:effectLst/>
                          <a:latin typeface="Barlow" panose="00000500000000000000" pitchFamily="2" charset="0"/>
                        </a:rPr>
                        <a:t>Priority Expenses: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tc>
                  <a:txBody>
                    <a:bodyPr/>
                    <a:lstStyle/>
                    <a:p>
                      <a:pPr algn="r" fontAlgn="b"/>
                      <a:r>
                        <a:rPr lang="en-US" sz="900" b="1" i="0" u="none" strike="noStrike">
                          <a:solidFill>
                            <a:srgbClr val="000000"/>
                          </a:solidFill>
                          <a:effectLst/>
                          <a:latin typeface="Barlow" panose="00000500000000000000" pitchFamily="2" charset="0"/>
                        </a:rPr>
                        <a:t>                                               5,960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extLst>
                  <a:ext uri="{0D108BD9-81ED-4DB2-BD59-A6C34878D82A}">
                    <a16:rowId xmlns:a16="http://schemas.microsoft.com/office/drawing/2014/main" val="2577285101"/>
                  </a:ext>
                </a:extLst>
              </a:tr>
              <a:tr h="177084">
                <a:tc>
                  <a:txBody>
                    <a:bodyPr/>
                    <a:lstStyle/>
                    <a:p>
                      <a:pPr algn="l" fontAlgn="b"/>
                      <a:r>
                        <a:rPr lang="en-US" sz="900" b="0" i="0" u="none" strike="noStrike">
                          <a:solidFill>
                            <a:srgbClr val="000000"/>
                          </a:solidFill>
                          <a:effectLst/>
                          <a:latin typeface="Barlow" panose="00000500000000000000" pitchFamily="2" charset="0"/>
                        </a:rPr>
                        <a:t>Home-Mortgage/Taxes/Insurance</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tc>
                  <a:txBody>
                    <a:bodyPr/>
                    <a:lstStyle/>
                    <a:p>
                      <a:pPr algn="r" fontAlgn="b"/>
                      <a:r>
                        <a:rPr lang="en-US" sz="900" b="0" i="0" u="none" strike="noStrike">
                          <a:solidFill>
                            <a:srgbClr val="000000"/>
                          </a:solidFill>
                          <a:effectLst/>
                          <a:latin typeface="Barlow" panose="00000500000000000000" pitchFamily="2" charset="0"/>
                        </a:rPr>
                        <a:t>                                               4,850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32011520"/>
                  </a:ext>
                </a:extLst>
              </a:tr>
              <a:tr h="177084">
                <a:tc>
                  <a:txBody>
                    <a:bodyPr/>
                    <a:lstStyle/>
                    <a:p>
                      <a:pPr algn="l" fontAlgn="b"/>
                      <a:r>
                        <a:rPr lang="en-US" sz="900" b="0" i="0" u="none" strike="noStrike">
                          <a:solidFill>
                            <a:srgbClr val="000000"/>
                          </a:solidFill>
                          <a:effectLst/>
                          <a:latin typeface="Barlow" panose="00000500000000000000" pitchFamily="2" charset="0"/>
                        </a:rPr>
                        <a:t>Utilities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170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0096039"/>
                  </a:ext>
                </a:extLst>
              </a:tr>
              <a:tr h="177084">
                <a:tc>
                  <a:txBody>
                    <a:bodyPr/>
                    <a:lstStyle/>
                    <a:p>
                      <a:pPr algn="l" fontAlgn="b"/>
                      <a:r>
                        <a:rPr lang="en-US" sz="900" b="0" i="0" u="none" strike="noStrike">
                          <a:solidFill>
                            <a:srgbClr val="000000"/>
                          </a:solidFill>
                          <a:effectLst/>
                          <a:latin typeface="Barlow" panose="00000500000000000000" pitchFamily="2" charset="0"/>
                        </a:rPr>
                        <a:t>Food (Groceries)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400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613604"/>
                  </a:ext>
                </a:extLst>
              </a:tr>
              <a:tr h="177084">
                <a:tc>
                  <a:txBody>
                    <a:bodyPr/>
                    <a:lstStyle/>
                    <a:p>
                      <a:pPr algn="l" fontAlgn="b"/>
                      <a:r>
                        <a:rPr lang="en-US" sz="900" b="0" i="0" u="none" strike="noStrike">
                          <a:solidFill>
                            <a:srgbClr val="000000"/>
                          </a:solidFill>
                          <a:effectLst/>
                          <a:latin typeface="Barlow" panose="00000500000000000000" pitchFamily="2" charset="0"/>
                        </a:rPr>
                        <a:t>Medical Insurance</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290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674055"/>
                  </a:ext>
                </a:extLst>
              </a:tr>
              <a:tr h="177084">
                <a:tc>
                  <a:txBody>
                    <a:bodyPr/>
                    <a:lstStyle/>
                    <a:p>
                      <a:pPr algn="l" fontAlgn="b"/>
                      <a:r>
                        <a:rPr lang="en-US" sz="900" b="0" i="0" u="none" strike="noStrike">
                          <a:solidFill>
                            <a:srgbClr val="000000"/>
                          </a:solidFill>
                          <a:effectLst/>
                          <a:latin typeface="Barlow" panose="00000500000000000000" pitchFamily="2" charset="0"/>
                        </a:rPr>
                        <a:t>Public Transportation</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250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500607"/>
                  </a:ext>
                </a:extLst>
              </a:tr>
              <a:tr h="177084">
                <a:tc>
                  <a:txBody>
                    <a:bodyPr/>
                    <a:lstStyle/>
                    <a:p>
                      <a:pPr algn="l" fontAlgn="b"/>
                      <a:r>
                        <a:rPr lang="en-US" sz="900" b="1" i="0" u="none" strike="noStrike">
                          <a:solidFill>
                            <a:srgbClr val="000000"/>
                          </a:solidFill>
                          <a:effectLst/>
                          <a:latin typeface="Barlow" panose="00000500000000000000" pitchFamily="2" charset="0"/>
                        </a:rPr>
                        <a:t>Obligations/Necessities: May be reduced or renegotiated</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tc>
                  <a:txBody>
                    <a:bodyPr/>
                    <a:lstStyle/>
                    <a:p>
                      <a:pPr algn="r" fontAlgn="b"/>
                      <a:r>
                        <a:rPr lang="en-US" sz="900" b="1" i="0" u="none" strike="noStrike">
                          <a:solidFill>
                            <a:srgbClr val="000000"/>
                          </a:solidFill>
                          <a:effectLst/>
                          <a:latin typeface="Barlow" panose="00000500000000000000" pitchFamily="2" charset="0"/>
                        </a:rPr>
                        <a:t>                                               3,598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extLst>
                  <a:ext uri="{0D108BD9-81ED-4DB2-BD59-A6C34878D82A}">
                    <a16:rowId xmlns:a16="http://schemas.microsoft.com/office/drawing/2014/main" val="2192883601"/>
                  </a:ext>
                </a:extLst>
              </a:tr>
              <a:tr h="177084">
                <a:tc>
                  <a:txBody>
                    <a:bodyPr/>
                    <a:lstStyle/>
                    <a:p>
                      <a:pPr algn="l" fontAlgn="b"/>
                      <a:r>
                        <a:rPr lang="en-US" sz="900" b="0" i="0" u="none" strike="noStrike">
                          <a:solidFill>
                            <a:srgbClr val="000000"/>
                          </a:solidFill>
                          <a:effectLst/>
                          <a:latin typeface="Barlow" panose="00000500000000000000" pitchFamily="2" charset="0"/>
                        </a:rPr>
                        <a:t>Savings/Emergency Fund</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tc>
                  <a:txBody>
                    <a:bodyPr/>
                    <a:lstStyle/>
                    <a:p>
                      <a:pPr algn="r" fontAlgn="b"/>
                      <a:r>
                        <a:rPr lang="en-US" sz="900" b="0" i="0" u="none" strike="noStrike">
                          <a:solidFill>
                            <a:srgbClr val="000000"/>
                          </a:solidFill>
                          <a:effectLst/>
                          <a:latin typeface="Barlow" panose="00000500000000000000" pitchFamily="2" charset="0"/>
                        </a:rPr>
                        <a:t>                                               1,500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613120165"/>
                  </a:ext>
                </a:extLst>
              </a:tr>
              <a:tr h="177084">
                <a:tc>
                  <a:txBody>
                    <a:bodyPr/>
                    <a:lstStyle/>
                    <a:p>
                      <a:pPr algn="l" fontAlgn="b"/>
                      <a:r>
                        <a:rPr lang="en-US" sz="800" b="0" i="0" u="none" strike="noStrike">
                          <a:solidFill>
                            <a:srgbClr val="000000"/>
                          </a:solidFill>
                          <a:effectLst/>
                          <a:latin typeface="Barlow" panose="00000500000000000000" pitchFamily="2" charset="0"/>
                        </a:rPr>
                        <a:t>Student Loans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tc>
                  <a:txBody>
                    <a:bodyPr/>
                    <a:lstStyle/>
                    <a:p>
                      <a:pPr algn="r" fontAlgn="b"/>
                      <a:r>
                        <a:rPr lang="en-US" sz="900" b="0" i="0" u="none" strike="noStrike">
                          <a:solidFill>
                            <a:srgbClr val="000000"/>
                          </a:solidFill>
                          <a:effectLst/>
                          <a:latin typeface="Barlow" panose="00000500000000000000" pitchFamily="2" charset="0"/>
                        </a:rPr>
                        <a:t>                                               1,128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3500647586"/>
                  </a:ext>
                </a:extLst>
              </a:tr>
              <a:tr h="177084">
                <a:tc>
                  <a:txBody>
                    <a:bodyPr/>
                    <a:lstStyle/>
                    <a:p>
                      <a:pPr algn="l" fontAlgn="b"/>
                      <a:r>
                        <a:rPr lang="en-US" sz="900" b="0" i="0" u="none" strike="noStrike">
                          <a:solidFill>
                            <a:srgbClr val="000000"/>
                          </a:solidFill>
                          <a:effectLst/>
                          <a:latin typeface="Barlow" panose="00000500000000000000" pitchFamily="2" charset="0"/>
                        </a:rPr>
                        <a:t>Phone (Cell)</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140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713119"/>
                  </a:ext>
                </a:extLst>
              </a:tr>
              <a:tr h="177084">
                <a:tc>
                  <a:txBody>
                    <a:bodyPr/>
                    <a:lstStyle/>
                    <a:p>
                      <a:pPr algn="l" fontAlgn="b"/>
                      <a:r>
                        <a:rPr lang="en-US" sz="900" b="0" i="0" u="none" strike="noStrike">
                          <a:solidFill>
                            <a:srgbClr val="000000"/>
                          </a:solidFill>
                          <a:effectLst/>
                          <a:latin typeface="Barlow" panose="00000500000000000000" pitchFamily="2" charset="0"/>
                        </a:rPr>
                        <a:t>Computer (Internet)</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573971"/>
                  </a:ext>
                </a:extLst>
              </a:tr>
              <a:tr h="177084">
                <a:tc>
                  <a:txBody>
                    <a:bodyPr/>
                    <a:lstStyle/>
                    <a:p>
                      <a:pPr algn="l" fontAlgn="b"/>
                      <a:r>
                        <a:rPr lang="en-US" sz="900" b="0" i="0" u="none" strike="noStrike">
                          <a:solidFill>
                            <a:srgbClr val="000000"/>
                          </a:solidFill>
                          <a:effectLst/>
                          <a:latin typeface="Barlow" panose="00000500000000000000" pitchFamily="2" charset="0"/>
                        </a:rPr>
                        <a:t>Clothing-self/partner/spouse</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300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121819"/>
                  </a:ext>
                </a:extLst>
              </a:tr>
              <a:tr h="177084">
                <a:tc>
                  <a:txBody>
                    <a:bodyPr/>
                    <a:lstStyle/>
                    <a:p>
                      <a:pPr algn="l" fontAlgn="b"/>
                      <a:r>
                        <a:rPr lang="en-US" sz="900" b="0" i="0" u="none" strike="noStrike">
                          <a:solidFill>
                            <a:srgbClr val="000000"/>
                          </a:solidFill>
                          <a:effectLst/>
                          <a:latin typeface="Barlow" panose="00000500000000000000" pitchFamily="2" charset="0"/>
                        </a:rPr>
                        <a:t>Laundry/Dry Cleaning</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062129"/>
                  </a:ext>
                </a:extLst>
              </a:tr>
              <a:tr h="177084">
                <a:tc>
                  <a:txBody>
                    <a:bodyPr/>
                    <a:lstStyle/>
                    <a:p>
                      <a:pPr algn="l" fontAlgn="b"/>
                      <a:r>
                        <a:rPr lang="en-US" sz="900" b="0" i="0" u="none" strike="noStrike">
                          <a:solidFill>
                            <a:srgbClr val="000000"/>
                          </a:solidFill>
                          <a:effectLst/>
                          <a:latin typeface="Barlow" panose="00000500000000000000" pitchFamily="2" charset="0"/>
                        </a:rPr>
                        <a:t>Toiletries, Household Products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80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045257"/>
                  </a:ext>
                </a:extLst>
              </a:tr>
              <a:tr h="177084">
                <a:tc>
                  <a:txBody>
                    <a:bodyPr/>
                    <a:lstStyle/>
                    <a:p>
                      <a:pPr algn="l" fontAlgn="b"/>
                      <a:r>
                        <a:rPr lang="en-US" sz="900" b="0" i="0" u="none" strike="noStrike">
                          <a:solidFill>
                            <a:srgbClr val="000000"/>
                          </a:solidFill>
                          <a:effectLst/>
                          <a:latin typeface="Barlow" panose="00000500000000000000" pitchFamily="2" charset="0"/>
                        </a:rPr>
                        <a:t>Home Improvements/Repairs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250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5475682"/>
                  </a:ext>
                </a:extLst>
              </a:tr>
              <a:tr h="177084">
                <a:tc>
                  <a:txBody>
                    <a:bodyPr/>
                    <a:lstStyle/>
                    <a:p>
                      <a:pPr algn="l" fontAlgn="b"/>
                      <a:r>
                        <a:rPr lang="en-US" sz="900" b="1" i="0" u="none" strike="noStrike">
                          <a:solidFill>
                            <a:srgbClr val="000000"/>
                          </a:solidFill>
                          <a:effectLst/>
                          <a:latin typeface="Barlow" panose="00000500000000000000" pitchFamily="2" charset="0"/>
                        </a:rPr>
                        <a:t>Discretionary:</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tc>
                  <a:txBody>
                    <a:bodyPr/>
                    <a:lstStyle/>
                    <a:p>
                      <a:pPr algn="r" fontAlgn="b"/>
                      <a:r>
                        <a:rPr lang="en-US" sz="900" b="1" i="0" u="none" strike="noStrike">
                          <a:solidFill>
                            <a:srgbClr val="000000"/>
                          </a:solidFill>
                          <a:effectLst/>
                          <a:latin typeface="Barlow" panose="00000500000000000000" pitchFamily="2" charset="0"/>
                        </a:rPr>
                        <a:t>                                                   880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extLst>
                  <a:ext uri="{0D108BD9-81ED-4DB2-BD59-A6C34878D82A}">
                    <a16:rowId xmlns:a16="http://schemas.microsoft.com/office/drawing/2014/main" val="1230471263"/>
                  </a:ext>
                </a:extLst>
              </a:tr>
              <a:tr h="177084">
                <a:tc>
                  <a:txBody>
                    <a:bodyPr/>
                    <a:lstStyle/>
                    <a:p>
                      <a:pPr algn="l" fontAlgn="b"/>
                      <a:r>
                        <a:rPr lang="en-US" sz="900" b="0" i="0" u="none" strike="noStrike">
                          <a:solidFill>
                            <a:srgbClr val="000000"/>
                          </a:solidFill>
                          <a:effectLst/>
                          <a:latin typeface="Barlow" panose="00000500000000000000" pitchFamily="2" charset="0"/>
                        </a:rPr>
                        <a:t>Cable TV/Videos/Movies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110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73058"/>
                  </a:ext>
                </a:extLst>
              </a:tr>
              <a:tr h="177084">
                <a:tc>
                  <a:txBody>
                    <a:bodyPr/>
                    <a:lstStyle/>
                    <a:p>
                      <a:pPr algn="l" fontAlgn="b"/>
                      <a:r>
                        <a:rPr lang="en-US" sz="900" b="0" i="0" u="none" strike="noStrike">
                          <a:solidFill>
                            <a:srgbClr val="000000"/>
                          </a:solidFill>
                          <a:effectLst/>
                          <a:latin typeface="Barlow" panose="00000500000000000000" pitchFamily="2" charset="0"/>
                        </a:rPr>
                        <a:t>Subscriptions &amp; Dues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0931290"/>
                  </a:ext>
                </a:extLst>
              </a:tr>
              <a:tr h="177084">
                <a:tc>
                  <a:txBody>
                    <a:bodyPr/>
                    <a:lstStyle/>
                    <a:p>
                      <a:pPr algn="l" fontAlgn="b"/>
                      <a:r>
                        <a:rPr lang="en-US" sz="900" b="0" i="0" u="none" strike="noStrike">
                          <a:solidFill>
                            <a:srgbClr val="000000"/>
                          </a:solidFill>
                          <a:effectLst/>
                          <a:latin typeface="Barlow" panose="00000500000000000000" pitchFamily="2" charset="0"/>
                        </a:rPr>
                        <a:t>Vacations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6173096"/>
                  </a:ext>
                </a:extLst>
              </a:tr>
              <a:tr h="177084">
                <a:tc>
                  <a:txBody>
                    <a:bodyPr/>
                    <a:lstStyle/>
                    <a:p>
                      <a:pPr algn="l" fontAlgn="b"/>
                      <a:r>
                        <a:rPr lang="en-US" sz="900" b="0" i="0" u="none" strike="noStrike">
                          <a:solidFill>
                            <a:srgbClr val="000000"/>
                          </a:solidFill>
                          <a:effectLst/>
                          <a:latin typeface="Barlow" panose="00000500000000000000" pitchFamily="2" charset="0"/>
                        </a:rPr>
                        <a:t>Food-Eating Out</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150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1243832"/>
                  </a:ext>
                </a:extLst>
              </a:tr>
              <a:tr h="177084">
                <a:tc>
                  <a:txBody>
                    <a:bodyPr/>
                    <a:lstStyle/>
                    <a:p>
                      <a:pPr algn="l" fontAlgn="b"/>
                      <a:r>
                        <a:rPr lang="en-US" sz="900" b="0" i="0" u="none" strike="noStrike">
                          <a:solidFill>
                            <a:srgbClr val="000000"/>
                          </a:solidFill>
                          <a:effectLst/>
                          <a:latin typeface="Barlow" panose="00000500000000000000" pitchFamily="2" charset="0"/>
                        </a:rPr>
                        <a:t>Fitness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120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7520199"/>
                  </a:ext>
                </a:extLst>
              </a:tr>
              <a:tr h="177084">
                <a:tc>
                  <a:txBody>
                    <a:bodyPr/>
                    <a:lstStyle/>
                    <a:p>
                      <a:pPr algn="l" fontAlgn="b"/>
                      <a:r>
                        <a:rPr lang="en-US" sz="900" b="0" i="0" u="none" strike="noStrike">
                          <a:solidFill>
                            <a:srgbClr val="000000"/>
                          </a:solidFill>
                          <a:effectLst/>
                          <a:latin typeface="Barlow" panose="00000500000000000000" pitchFamily="2" charset="0"/>
                        </a:rPr>
                        <a:t>Gifts/Donations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100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6776834"/>
                  </a:ext>
                </a:extLst>
              </a:tr>
              <a:tr h="177084">
                <a:tc>
                  <a:txBody>
                    <a:bodyPr/>
                    <a:lstStyle/>
                    <a:p>
                      <a:pPr algn="l" fontAlgn="b"/>
                      <a:r>
                        <a:rPr lang="en-US" sz="900" b="0" i="0" u="none" strike="noStrike">
                          <a:solidFill>
                            <a:srgbClr val="000000"/>
                          </a:solidFill>
                          <a:effectLst/>
                          <a:latin typeface="Barlow" panose="00000500000000000000" pitchFamily="2" charset="0"/>
                        </a:rPr>
                        <a:t>Grooming (Hair, Make-up, Other)</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50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7627240"/>
                  </a:ext>
                </a:extLst>
              </a:tr>
              <a:tr h="177084">
                <a:tc>
                  <a:txBody>
                    <a:bodyPr/>
                    <a:lstStyle/>
                    <a:p>
                      <a:pPr algn="l" fontAlgn="b"/>
                      <a:r>
                        <a:rPr lang="en-US" sz="900" b="0" i="0" u="none" strike="noStrike">
                          <a:solidFill>
                            <a:srgbClr val="000000"/>
                          </a:solidFill>
                          <a:effectLst/>
                          <a:latin typeface="Barlow" panose="00000500000000000000" pitchFamily="2" charset="0"/>
                        </a:rPr>
                        <a:t>Other Miscellaneous Expenses</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50 </a:t>
                      </a:r>
                    </a:p>
                  </a:txBody>
                  <a:tcPr marL="2970" marR="2970" marT="2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6043"/>
                  </a:ext>
                </a:extLst>
              </a:tr>
              <a:tr h="177084">
                <a:tc>
                  <a:txBody>
                    <a:bodyPr/>
                    <a:lstStyle/>
                    <a:p>
                      <a:pPr algn="l" fontAlgn="b"/>
                      <a:r>
                        <a:rPr lang="en-US" sz="900" b="1" i="0" u="none" strike="noStrike">
                          <a:solidFill>
                            <a:srgbClr val="000000"/>
                          </a:solidFill>
                          <a:effectLst/>
                          <a:latin typeface="Barlow" panose="00000500000000000000" pitchFamily="2" charset="0"/>
                        </a:rPr>
                        <a:t>Grand Total Monthly Income</a:t>
                      </a:r>
                    </a:p>
                  </a:txBody>
                  <a:tcPr marL="2970" marR="2970" marT="297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2EFDA"/>
                    </a:solidFill>
                  </a:tcPr>
                </a:tc>
                <a:tc>
                  <a:txBody>
                    <a:bodyPr/>
                    <a:lstStyle/>
                    <a:p>
                      <a:pPr algn="r" fontAlgn="b"/>
                      <a:r>
                        <a:rPr lang="en-US" sz="900" b="1" i="0" u="none" strike="noStrike">
                          <a:solidFill>
                            <a:srgbClr val="000000"/>
                          </a:solidFill>
                          <a:effectLst/>
                          <a:latin typeface="Barlow" panose="00000500000000000000" pitchFamily="2" charset="0"/>
                        </a:rPr>
                        <a:t>                                               9,368 </a:t>
                      </a:r>
                    </a:p>
                  </a:txBody>
                  <a:tcPr marL="2970" marR="2970" marT="297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extLst>
                  <a:ext uri="{0D108BD9-81ED-4DB2-BD59-A6C34878D82A}">
                    <a16:rowId xmlns:a16="http://schemas.microsoft.com/office/drawing/2014/main" val="3662577186"/>
                  </a:ext>
                </a:extLst>
              </a:tr>
              <a:tr h="177084">
                <a:tc>
                  <a:txBody>
                    <a:bodyPr/>
                    <a:lstStyle/>
                    <a:p>
                      <a:pPr algn="l" fontAlgn="b"/>
                      <a:r>
                        <a:rPr lang="en-US" sz="900" b="1" i="0" u="none" strike="noStrike">
                          <a:solidFill>
                            <a:srgbClr val="000000"/>
                          </a:solidFill>
                          <a:effectLst/>
                          <a:latin typeface="Barlow" panose="00000500000000000000" pitchFamily="2" charset="0"/>
                        </a:rPr>
                        <a:t>Grand Total Monthly Expenses</a:t>
                      </a:r>
                    </a:p>
                  </a:txBody>
                  <a:tcPr marL="2970" marR="2970" marT="297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900" b="1" i="0" u="none" strike="noStrike">
                          <a:solidFill>
                            <a:srgbClr val="000000"/>
                          </a:solidFill>
                          <a:effectLst/>
                          <a:latin typeface="Barlow" panose="00000500000000000000" pitchFamily="2" charset="0"/>
                        </a:rPr>
                        <a:t>                                           (10,438)</a:t>
                      </a:r>
                    </a:p>
                  </a:txBody>
                  <a:tcPr marL="2970" marR="2970" marT="297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533476045"/>
                  </a:ext>
                </a:extLst>
              </a:tr>
              <a:tr h="177084">
                <a:tc>
                  <a:txBody>
                    <a:bodyPr/>
                    <a:lstStyle/>
                    <a:p>
                      <a:pPr algn="l" fontAlgn="b"/>
                      <a:r>
                        <a:rPr lang="en-US" sz="900" b="1" i="0" u="none" strike="noStrike">
                          <a:solidFill>
                            <a:srgbClr val="000000"/>
                          </a:solidFill>
                          <a:effectLst/>
                          <a:latin typeface="Barlow" panose="00000500000000000000" pitchFamily="2" charset="0"/>
                        </a:rPr>
                        <a:t>Grand Total Surplus/Deficit</a:t>
                      </a:r>
                    </a:p>
                  </a:txBody>
                  <a:tcPr marL="2970" marR="2970" marT="297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B7D0"/>
                    </a:solidFill>
                  </a:tcPr>
                </a:tc>
                <a:tc>
                  <a:txBody>
                    <a:bodyPr/>
                    <a:lstStyle/>
                    <a:p>
                      <a:pPr algn="r" fontAlgn="b"/>
                      <a:r>
                        <a:rPr lang="en-US" sz="900" b="1" i="0" u="none" strike="noStrike">
                          <a:solidFill>
                            <a:srgbClr val="000000"/>
                          </a:solidFill>
                          <a:effectLst/>
                          <a:latin typeface="Barlow" panose="00000500000000000000" pitchFamily="2" charset="0"/>
                        </a:rPr>
                        <a:t>-1394</a:t>
                      </a:r>
                    </a:p>
                  </a:txBody>
                  <a:tcPr marL="2970" marR="2970" marT="297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1213655225"/>
                  </a:ext>
                </a:extLst>
              </a:tr>
            </a:tbl>
          </a:graphicData>
        </a:graphic>
      </p:graphicFrame>
    </p:spTree>
    <p:extLst>
      <p:ext uri="{BB962C8B-B14F-4D97-AF65-F5344CB8AC3E}">
        <p14:creationId xmlns:p14="http://schemas.microsoft.com/office/powerpoint/2010/main" val="2111912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lstStyle/>
          <a:p>
            <a:r>
              <a:rPr lang="en-US">
                <a:solidFill>
                  <a:schemeClr val="tx1"/>
                </a:solidFill>
              </a:rPr>
              <a:t>Case Study: Christopher and Amy, engaged</a:t>
            </a:r>
          </a:p>
        </p:txBody>
      </p:sp>
      <p:sp>
        <p:nvSpPr>
          <p:cNvPr id="8" name="TextBox 7">
            <a:extLst>
              <a:ext uri="{FF2B5EF4-FFF2-40B4-BE49-F238E27FC236}">
                <a16:creationId xmlns:a16="http://schemas.microsoft.com/office/drawing/2014/main" id="{9A4DF459-7CB3-411F-97C5-2BDE85F87C4C}"/>
              </a:ext>
            </a:extLst>
          </p:cNvPr>
          <p:cNvSpPr txBox="1"/>
          <p:nvPr/>
        </p:nvSpPr>
        <p:spPr>
          <a:xfrm>
            <a:off x="2405659" y="1566877"/>
            <a:ext cx="6477000" cy="1246495"/>
          </a:xfrm>
          <a:prstGeom prst="rect">
            <a:avLst/>
          </a:prstGeom>
          <a:noFill/>
        </p:spPr>
        <p:txBody>
          <a:bodyPr wrap="square" rtlCol="0">
            <a:spAutoFit/>
          </a:bodyPr>
          <a:lstStyle/>
          <a:p>
            <a:pPr marL="285750" indent="-285750">
              <a:buFont typeface="Arial" panose="020B0604020202020204" pitchFamily="34" charset="0"/>
              <a:buChar char="•"/>
            </a:pPr>
            <a:r>
              <a:rPr lang="en-US" sz="1500">
                <a:latin typeface="Barlow" panose="00000500000000000000" pitchFamily="2" charset="0"/>
              </a:rPr>
              <a:t>Christopher has $135,000 loan debt from grad school.</a:t>
            </a:r>
          </a:p>
          <a:p>
            <a:pPr marL="285750" indent="-285750">
              <a:buFont typeface="Arial" panose="020B0604020202020204" pitchFamily="34" charset="0"/>
              <a:buChar char="•"/>
            </a:pPr>
            <a:r>
              <a:rPr lang="en-US" sz="1500">
                <a:latin typeface="Barlow" panose="00000500000000000000" pitchFamily="2" charset="0"/>
              </a:rPr>
              <a:t>He makes $65,000 per year and pays $391 monthly under REPAYE. </a:t>
            </a:r>
          </a:p>
          <a:p>
            <a:pPr marL="285750" indent="-285750">
              <a:buFont typeface="Arial" panose="020B0604020202020204" pitchFamily="34" charset="0"/>
              <a:buChar char="•"/>
            </a:pPr>
            <a:r>
              <a:rPr lang="en-US" sz="1500">
                <a:latin typeface="Barlow" panose="00000500000000000000" pitchFamily="2" charset="0"/>
              </a:rPr>
              <a:t>Amy earns $100,000 and is paying $4,000+ per month in home costs.</a:t>
            </a:r>
          </a:p>
          <a:p>
            <a:pPr marL="285750" indent="-285750">
              <a:buFont typeface="Arial" panose="020B0604020202020204" pitchFamily="34" charset="0"/>
              <a:buChar char="•"/>
            </a:pPr>
            <a:r>
              <a:rPr lang="en-US" sz="1500">
                <a:latin typeface="Barlow" panose="00000500000000000000" pitchFamily="2" charset="0"/>
              </a:rPr>
              <a:t>After they’re married, their combined income will be $165,000. As a result, Chris’ loan payment is set to rise to $1128.</a:t>
            </a:r>
          </a:p>
        </p:txBody>
      </p:sp>
      <p:sp>
        <p:nvSpPr>
          <p:cNvPr id="9" name="TextBox 8">
            <a:extLst>
              <a:ext uri="{FF2B5EF4-FFF2-40B4-BE49-F238E27FC236}">
                <a16:creationId xmlns:a16="http://schemas.microsoft.com/office/drawing/2014/main" id="{D154351D-79AD-4B96-B3F8-58F86145211F}"/>
              </a:ext>
            </a:extLst>
          </p:cNvPr>
          <p:cNvSpPr txBox="1"/>
          <p:nvPr/>
        </p:nvSpPr>
        <p:spPr>
          <a:xfrm>
            <a:off x="584404" y="2830138"/>
            <a:ext cx="7751875" cy="4632037"/>
          </a:xfrm>
          <a:prstGeom prst="rect">
            <a:avLst/>
          </a:prstGeom>
          <a:noFill/>
        </p:spPr>
        <p:txBody>
          <a:bodyPr wrap="square" rtlCol="0">
            <a:spAutoFit/>
          </a:bodyPr>
          <a:lstStyle/>
          <a:p>
            <a:pPr marL="285750" indent="-285750">
              <a:spcBef>
                <a:spcPts val="1500"/>
              </a:spcBef>
              <a:buFont typeface="Arial" panose="020B0604020202020204" pitchFamily="34" charset="0"/>
              <a:buChar char="•"/>
            </a:pPr>
            <a:r>
              <a:rPr lang="en-US" sz="2000">
                <a:latin typeface="Barlow" panose="00000500000000000000" pitchFamily="2" charset="0"/>
              </a:rPr>
              <a:t>After creating a “hypothetical budget” the couple realizes they will need to adjust their plans and their spending.</a:t>
            </a:r>
          </a:p>
          <a:p>
            <a:pPr marL="285750" indent="-285750">
              <a:spcBef>
                <a:spcPts val="1500"/>
              </a:spcBef>
              <a:buFont typeface="Arial" panose="020B0604020202020204" pitchFamily="34" charset="0"/>
              <a:buChar char="•"/>
            </a:pPr>
            <a:r>
              <a:rPr lang="en-US" sz="2000">
                <a:latin typeface="Barlow" panose="00000500000000000000" pitchFamily="2" charset="0"/>
              </a:rPr>
              <a:t>First, the couple agrees to greatly reduce their overall expenses. Then they review other options for student loan repayment.                                          </a:t>
            </a:r>
          </a:p>
          <a:p>
            <a:pPr marL="285750" indent="-285750">
              <a:spcBef>
                <a:spcPts val="1500"/>
              </a:spcBef>
              <a:buFont typeface="Arial" panose="020B0604020202020204" pitchFamily="34" charset="0"/>
              <a:buChar char="•"/>
            </a:pPr>
            <a:r>
              <a:rPr lang="en-US" sz="2000">
                <a:latin typeface="Barlow" panose="00000500000000000000" pitchFamily="2" charset="0"/>
              </a:rPr>
              <a:t>In order to preserve their retirement contributions, Chris will enroll in Income-Based Repayment and the couple will file their taxes separately. </a:t>
            </a:r>
          </a:p>
          <a:p>
            <a:pPr marL="285750" indent="-285750">
              <a:spcBef>
                <a:spcPts val="1500"/>
              </a:spcBef>
              <a:buFont typeface="Arial" panose="020B0604020202020204" pitchFamily="34" charset="0"/>
              <a:buChar char="•"/>
            </a:pPr>
            <a:r>
              <a:rPr lang="en-US" sz="2000">
                <a:latin typeface="Barlow" panose="00000500000000000000" pitchFamily="2" charset="0"/>
              </a:rPr>
              <a:t>These changes will generate a monthly surplus of $439.</a:t>
            </a:r>
          </a:p>
          <a:p>
            <a:pPr marL="285750" indent="-285750">
              <a:spcBef>
                <a:spcPts val="1500"/>
              </a:spcBef>
              <a:buFont typeface="Arial" panose="020B0604020202020204" pitchFamily="34" charset="0"/>
              <a:buChar char="•"/>
            </a:pPr>
            <a:endParaRPr lang="en-US" sz="2000">
              <a:latin typeface="Barlow" panose="00000500000000000000" pitchFamily="2" charset="0"/>
            </a:endParaRPr>
          </a:p>
          <a:p>
            <a:pPr marL="285750" indent="-285750">
              <a:spcBef>
                <a:spcPts val="1500"/>
              </a:spcBef>
              <a:buFont typeface="Arial" panose="020B0604020202020204" pitchFamily="34" charset="0"/>
              <a:buChar char="•"/>
            </a:pPr>
            <a:endParaRPr lang="en-US" sz="2000">
              <a:latin typeface="Barlow" panose="00000500000000000000" pitchFamily="2" charset="0"/>
            </a:endParaRPr>
          </a:p>
          <a:p>
            <a:pPr marL="285750" indent="-285750">
              <a:spcBef>
                <a:spcPts val="1500"/>
              </a:spcBef>
              <a:buFont typeface="Arial" panose="020B0604020202020204" pitchFamily="34" charset="0"/>
              <a:buChar char="•"/>
            </a:pPr>
            <a:endParaRPr lang="en-US" sz="2000">
              <a:latin typeface="Barlow" panose="00000500000000000000" pitchFamily="2" charset="0"/>
            </a:endParaRPr>
          </a:p>
        </p:txBody>
      </p:sp>
      <p:pic>
        <p:nvPicPr>
          <p:cNvPr id="6" name="Graphic 5" descr="Man and woman outline">
            <a:extLst>
              <a:ext uri="{FF2B5EF4-FFF2-40B4-BE49-F238E27FC236}">
                <a16:creationId xmlns:a16="http://schemas.microsoft.com/office/drawing/2014/main" id="{CA35243B-B110-4102-B049-174D0AE607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7720" y="1451461"/>
            <a:ext cx="1477328" cy="1477328"/>
          </a:xfrm>
          <a:prstGeom prst="rect">
            <a:avLst/>
          </a:prstGeom>
        </p:spPr>
      </p:pic>
    </p:spTree>
    <p:extLst>
      <p:ext uri="{BB962C8B-B14F-4D97-AF65-F5344CB8AC3E}">
        <p14:creationId xmlns:p14="http://schemas.microsoft.com/office/powerpoint/2010/main" val="3019224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a:xfrm>
            <a:off x="486696" y="670210"/>
            <a:ext cx="2629122" cy="1622321"/>
          </a:xfrm>
        </p:spPr>
        <p:txBody>
          <a:bodyPr vert="horz" lIns="91440" tIns="45720" rIns="91440" bIns="45720" rtlCol="0" anchor="ctr">
            <a:noAutofit/>
          </a:bodyPr>
          <a:lstStyle/>
          <a:p>
            <a:pPr defTabSz="914400"/>
            <a:r>
              <a:rPr lang="en-US" kern="1200">
                <a:solidFill>
                  <a:schemeClr val="tx1"/>
                </a:solidFill>
              </a:rPr>
              <a:t>Case Study 2: Chris and Amy, After Budget Adjustments</a:t>
            </a:r>
          </a:p>
        </p:txBody>
      </p:sp>
      <p:sp>
        <p:nvSpPr>
          <p:cNvPr id="13" name="Rectangle: Rounded Corners 12">
            <a:extLst>
              <a:ext uri="{FF2B5EF4-FFF2-40B4-BE49-F238E27FC236}">
                <a16:creationId xmlns:a16="http://schemas.microsoft.com/office/drawing/2014/main" id="{D183F1E9-582F-462B-A6C9-EC6A97AEE1FC}"/>
              </a:ext>
            </a:extLst>
          </p:cNvPr>
          <p:cNvSpPr/>
          <p:nvPr/>
        </p:nvSpPr>
        <p:spPr>
          <a:xfrm>
            <a:off x="486698" y="2479344"/>
            <a:ext cx="2629120" cy="2897875"/>
          </a:xfrm>
          <a:prstGeom prst="roundRect">
            <a:avLst/>
          </a:prstGeom>
          <a:solidFill>
            <a:srgbClr val="E9D0DC"/>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a:solidFill>
                  <a:schemeClr val="tx1"/>
                </a:solidFill>
                <a:latin typeface="Barlow" panose="00000500000000000000" pitchFamily="2" charset="0"/>
              </a:rPr>
              <a:t>Outcome: By strategically opting for a lower student loan payment, the couple can choose to allocate their surplus of $439 each month as needed. </a:t>
            </a:r>
          </a:p>
        </p:txBody>
      </p:sp>
      <p:sp>
        <p:nvSpPr>
          <p:cNvPr id="41" name="Rectangle 43">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292" y="0"/>
            <a:ext cx="56647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2766" y="557784"/>
            <a:ext cx="493807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A3A2DFDF-5524-4937-ACE0-A1100D776C40}"/>
              </a:ext>
            </a:extLst>
          </p:cNvPr>
          <p:cNvGraphicFramePr>
            <a:graphicFrameLocks noGrp="1"/>
          </p:cNvGraphicFramePr>
          <p:nvPr>
            <p:extLst>
              <p:ext uri="{D42A27DB-BD31-4B8C-83A1-F6EECF244321}">
                <p14:modId xmlns:p14="http://schemas.microsoft.com/office/powerpoint/2010/main" val="1249221876"/>
              </p:ext>
            </p:extLst>
          </p:nvPr>
        </p:nvGraphicFramePr>
        <p:xfrm>
          <a:off x="4054396" y="1011189"/>
          <a:ext cx="4514499" cy="4832386"/>
        </p:xfrm>
        <a:graphic>
          <a:graphicData uri="http://schemas.openxmlformats.org/drawingml/2006/table">
            <a:tbl>
              <a:tblPr/>
              <a:tblGrid>
                <a:gridCol w="2883352">
                  <a:extLst>
                    <a:ext uri="{9D8B030D-6E8A-4147-A177-3AD203B41FA5}">
                      <a16:colId xmlns:a16="http://schemas.microsoft.com/office/drawing/2014/main" val="185555509"/>
                    </a:ext>
                  </a:extLst>
                </a:gridCol>
                <a:gridCol w="1631147">
                  <a:extLst>
                    <a:ext uri="{9D8B030D-6E8A-4147-A177-3AD203B41FA5}">
                      <a16:colId xmlns:a16="http://schemas.microsoft.com/office/drawing/2014/main" val="2505011042"/>
                    </a:ext>
                  </a:extLst>
                </a:gridCol>
              </a:tblGrid>
              <a:tr h="166634">
                <a:tc>
                  <a:txBody>
                    <a:bodyPr/>
                    <a:lstStyle/>
                    <a:p>
                      <a:pPr algn="l" fontAlgn="b"/>
                      <a:r>
                        <a:rPr lang="en-US" sz="900" b="1" i="0" u="none" strike="noStrike">
                          <a:solidFill>
                            <a:srgbClr val="000000"/>
                          </a:solidFill>
                          <a:effectLst/>
                          <a:latin typeface="Barlow" panose="00000500000000000000" pitchFamily="2" charset="0"/>
                        </a:rPr>
                        <a:t>INCOME:</a:t>
                      </a:r>
                    </a:p>
                  </a:txBody>
                  <a:tcPr marL="2468" marR="2468" marT="24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900" b="1" i="0" u="none" strike="noStrike">
                        <a:solidFill>
                          <a:srgbClr val="000000"/>
                        </a:solidFill>
                        <a:effectLst/>
                        <a:latin typeface="Barlow" panose="00000500000000000000" pitchFamily="2" charset="0"/>
                      </a:endParaRPr>
                    </a:p>
                  </a:txBody>
                  <a:tcPr marL="2468" marR="2468" marT="246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7859090"/>
                  </a:ext>
                </a:extLst>
              </a:tr>
              <a:tr h="166634">
                <a:tc>
                  <a:txBody>
                    <a:bodyPr/>
                    <a:lstStyle/>
                    <a:p>
                      <a:pPr algn="l" fontAlgn="b"/>
                      <a:r>
                        <a:rPr lang="en-US" sz="900" b="0" i="0" u="none" strike="noStrike">
                          <a:solidFill>
                            <a:srgbClr val="000000"/>
                          </a:solidFill>
                          <a:effectLst/>
                          <a:latin typeface="Barlow" panose="00000500000000000000" pitchFamily="2" charset="0"/>
                        </a:rPr>
                        <a:t>Income: Wages &amp; Bonues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9,368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38217"/>
                  </a:ext>
                </a:extLst>
              </a:tr>
              <a:tr h="166634">
                <a:tc>
                  <a:txBody>
                    <a:bodyPr/>
                    <a:lstStyle/>
                    <a:p>
                      <a:pPr algn="l" fontAlgn="b"/>
                      <a:r>
                        <a:rPr lang="en-US" sz="900" b="1" i="0" u="none" strike="noStrike">
                          <a:solidFill>
                            <a:srgbClr val="000000"/>
                          </a:solidFill>
                          <a:effectLst/>
                          <a:latin typeface="Barlow" panose="00000500000000000000" pitchFamily="2" charset="0"/>
                        </a:rPr>
                        <a:t>Priority Expenses: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tc>
                  <a:txBody>
                    <a:bodyPr/>
                    <a:lstStyle/>
                    <a:p>
                      <a:pPr algn="r" fontAlgn="b"/>
                      <a:r>
                        <a:rPr lang="en-US" sz="900" b="1" i="0" u="none" strike="noStrike">
                          <a:solidFill>
                            <a:srgbClr val="000000"/>
                          </a:solidFill>
                          <a:effectLst/>
                          <a:latin typeface="Barlow" panose="00000500000000000000" pitchFamily="2" charset="0"/>
                        </a:rPr>
                        <a:t>                                              5,860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extLst>
                  <a:ext uri="{0D108BD9-81ED-4DB2-BD59-A6C34878D82A}">
                    <a16:rowId xmlns:a16="http://schemas.microsoft.com/office/drawing/2014/main" val="3790697359"/>
                  </a:ext>
                </a:extLst>
              </a:tr>
              <a:tr h="166634">
                <a:tc>
                  <a:txBody>
                    <a:bodyPr/>
                    <a:lstStyle/>
                    <a:p>
                      <a:pPr algn="l" fontAlgn="b"/>
                      <a:r>
                        <a:rPr lang="en-US" sz="900" b="0" i="0" u="none" strike="noStrike">
                          <a:solidFill>
                            <a:srgbClr val="000000"/>
                          </a:solidFill>
                          <a:effectLst/>
                          <a:latin typeface="Barlow" panose="00000500000000000000" pitchFamily="2" charset="0"/>
                        </a:rPr>
                        <a:t>Home-Mortgage/Taxes/Insurance</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tc>
                  <a:txBody>
                    <a:bodyPr/>
                    <a:lstStyle/>
                    <a:p>
                      <a:pPr algn="r" fontAlgn="b"/>
                      <a:r>
                        <a:rPr lang="en-US" sz="900" b="0" i="0" u="none" strike="noStrike">
                          <a:solidFill>
                            <a:srgbClr val="000000"/>
                          </a:solidFill>
                          <a:effectLst/>
                          <a:latin typeface="Barlow" panose="00000500000000000000" pitchFamily="2" charset="0"/>
                        </a:rPr>
                        <a:t>                                                        4,850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2158055186"/>
                  </a:ext>
                </a:extLst>
              </a:tr>
              <a:tr h="166634">
                <a:tc>
                  <a:txBody>
                    <a:bodyPr/>
                    <a:lstStyle/>
                    <a:p>
                      <a:pPr algn="l" fontAlgn="b"/>
                      <a:r>
                        <a:rPr lang="en-US" sz="900" b="0" i="0" u="none" strike="noStrike">
                          <a:solidFill>
                            <a:srgbClr val="000000"/>
                          </a:solidFill>
                          <a:effectLst/>
                          <a:latin typeface="Barlow" panose="00000500000000000000" pitchFamily="2" charset="0"/>
                        </a:rPr>
                        <a:t>Utilities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170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8373724"/>
                  </a:ext>
                </a:extLst>
              </a:tr>
              <a:tr h="166634">
                <a:tc>
                  <a:txBody>
                    <a:bodyPr/>
                    <a:lstStyle/>
                    <a:p>
                      <a:pPr algn="l" fontAlgn="b"/>
                      <a:r>
                        <a:rPr lang="en-US" sz="900" b="0" i="0" u="none" strike="noStrike">
                          <a:solidFill>
                            <a:srgbClr val="000000"/>
                          </a:solidFill>
                          <a:effectLst/>
                          <a:latin typeface="Barlow" panose="00000500000000000000" pitchFamily="2" charset="0"/>
                        </a:rPr>
                        <a:t>Food (Groceries)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300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51809"/>
                  </a:ext>
                </a:extLst>
              </a:tr>
              <a:tr h="166634">
                <a:tc>
                  <a:txBody>
                    <a:bodyPr/>
                    <a:lstStyle/>
                    <a:p>
                      <a:pPr algn="l" fontAlgn="b"/>
                      <a:r>
                        <a:rPr lang="en-US" sz="900" b="0" i="0" u="none" strike="noStrike">
                          <a:solidFill>
                            <a:srgbClr val="000000"/>
                          </a:solidFill>
                          <a:effectLst/>
                          <a:latin typeface="Barlow" panose="00000500000000000000" pitchFamily="2" charset="0"/>
                        </a:rPr>
                        <a:t>Medical Insurance</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290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8807054"/>
                  </a:ext>
                </a:extLst>
              </a:tr>
              <a:tr h="166634">
                <a:tc>
                  <a:txBody>
                    <a:bodyPr/>
                    <a:lstStyle/>
                    <a:p>
                      <a:pPr algn="l" fontAlgn="b"/>
                      <a:r>
                        <a:rPr lang="en-US" sz="900" b="0" i="0" u="none" strike="noStrike">
                          <a:solidFill>
                            <a:srgbClr val="000000"/>
                          </a:solidFill>
                          <a:effectLst/>
                          <a:latin typeface="Barlow" panose="00000500000000000000" pitchFamily="2" charset="0"/>
                        </a:rPr>
                        <a:t>Public Transportation</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250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7750531"/>
                  </a:ext>
                </a:extLst>
              </a:tr>
              <a:tr h="166634">
                <a:tc>
                  <a:txBody>
                    <a:bodyPr/>
                    <a:lstStyle/>
                    <a:p>
                      <a:pPr algn="l" fontAlgn="b"/>
                      <a:r>
                        <a:rPr lang="en-US" sz="900" b="1" i="0" u="none" strike="noStrike">
                          <a:solidFill>
                            <a:srgbClr val="000000"/>
                          </a:solidFill>
                          <a:effectLst/>
                          <a:latin typeface="Barlow" panose="00000500000000000000" pitchFamily="2" charset="0"/>
                        </a:rPr>
                        <a:t>Obligations/Necessities: May be reduced or renegotiated</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tc>
                  <a:txBody>
                    <a:bodyPr/>
                    <a:lstStyle/>
                    <a:p>
                      <a:pPr algn="r" fontAlgn="b"/>
                      <a:r>
                        <a:rPr lang="en-US" sz="900" b="1" i="0" u="none" strike="noStrike">
                          <a:solidFill>
                            <a:srgbClr val="000000"/>
                          </a:solidFill>
                          <a:effectLst/>
                          <a:latin typeface="Barlow" panose="00000500000000000000" pitchFamily="2" charset="0"/>
                        </a:rPr>
                        <a:t>                                              2,569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extLst>
                  <a:ext uri="{0D108BD9-81ED-4DB2-BD59-A6C34878D82A}">
                    <a16:rowId xmlns:a16="http://schemas.microsoft.com/office/drawing/2014/main" val="3825735495"/>
                  </a:ext>
                </a:extLst>
              </a:tr>
              <a:tr h="166634">
                <a:tc>
                  <a:txBody>
                    <a:bodyPr/>
                    <a:lstStyle/>
                    <a:p>
                      <a:pPr algn="l" fontAlgn="b"/>
                      <a:r>
                        <a:rPr lang="en-US" sz="900" b="0" i="0" u="none" strike="noStrike">
                          <a:solidFill>
                            <a:srgbClr val="000000"/>
                          </a:solidFill>
                          <a:effectLst/>
                          <a:latin typeface="Barlow" panose="00000500000000000000" pitchFamily="2" charset="0"/>
                        </a:rPr>
                        <a:t>Savings/Emergency Fund</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tc>
                  <a:txBody>
                    <a:bodyPr/>
                    <a:lstStyle/>
                    <a:p>
                      <a:pPr algn="l" fontAlgn="b"/>
                      <a:r>
                        <a:rPr lang="en-US" sz="900" b="0" i="0" u="none" strike="noStrike">
                          <a:solidFill>
                            <a:srgbClr val="000000"/>
                          </a:solidFill>
                          <a:effectLst/>
                          <a:latin typeface="Barlow" panose="00000500000000000000" pitchFamily="2" charset="0"/>
                        </a:rPr>
                        <a:t>                                                         1,500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1665378301"/>
                  </a:ext>
                </a:extLst>
              </a:tr>
              <a:tr h="166634">
                <a:tc>
                  <a:txBody>
                    <a:bodyPr/>
                    <a:lstStyle/>
                    <a:p>
                      <a:pPr algn="l" fontAlgn="b"/>
                      <a:r>
                        <a:rPr lang="en-US" sz="700" b="0" i="0" u="none" strike="noStrike">
                          <a:solidFill>
                            <a:srgbClr val="000000"/>
                          </a:solidFill>
                          <a:effectLst/>
                          <a:latin typeface="Barlow" panose="00000500000000000000" pitchFamily="2" charset="0"/>
                        </a:rPr>
                        <a:t>Student Loans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tc>
                  <a:txBody>
                    <a:bodyPr/>
                    <a:lstStyle/>
                    <a:p>
                      <a:pPr algn="l" fontAlgn="b"/>
                      <a:r>
                        <a:rPr lang="en-US" sz="900" b="0" i="0" u="none" strike="noStrike">
                          <a:solidFill>
                            <a:srgbClr val="000000"/>
                          </a:solidFill>
                          <a:effectLst/>
                          <a:latin typeface="Barlow" panose="00000500000000000000" pitchFamily="2" charset="0"/>
                        </a:rPr>
                        <a:t>                                                             324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3086947040"/>
                  </a:ext>
                </a:extLst>
              </a:tr>
              <a:tr h="166634">
                <a:tc>
                  <a:txBody>
                    <a:bodyPr/>
                    <a:lstStyle/>
                    <a:p>
                      <a:pPr algn="l" fontAlgn="b"/>
                      <a:r>
                        <a:rPr lang="en-US" sz="900" b="0" i="0" u="none" strike="noStrike">
                          <a:solidFill>
                            <a:srgbClr val="000000"/>
                          </a:solidFill>
                          <a:effectLst/>
                          <a:latin typeface="Barlow" panose="00000500000000000000" pitchFamily="2" charset="0"/>
                        </a:rPr>
                        <a:t>Phone (Cell)</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140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4031903"/>
                  </a:ext>
                </a:extLst>
              </a:tr>
              <a:tr h="166634">
                <a:tc>
                  <a:txBody>
                    <a:bodyPr/>
                    <a:lstStyle/>
                    <a:p>
                      <a:pPr algn="l" fontAlgn="b"/>
                      <a:r>
                        <a:rPr lang="en-US" sz="900" b="0" i="0" u="none" strike="noStrike">
                          <a:solidFill>
                            <a:srgbClr val="000000"/>
                          </a:solidFill>
                          <a:effectLst/>
                          <a:latin typeface="Barlow" panose="00000500000000000000" pitchFamily="2" charset="0"/>
                        </a:rPr>
                        <a:t>Computer (Internet)</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100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935335"/>
                  </a:ext>
                </a:extLst>
              </a:tr>
              <a:tr h="166634">
                <a:tc>
                  <a:txBody>
                    <a:bodyPr/>
                    <a:lstStyle/>
                    <a:p>
                      <a:pPr algn="l" fontAlgn="b"/>
                      <a:r>
                        <a:rPr lang="en-US" sz="900" b="0" i="0" u="none" strike="noStrike">
                          <a:solidFill>
                            <a:srgbClr val="000000"/>
                          </a:solidFill>
                          <a:effectLst/>
                          <a:latin typeface="Barlow" panose="00000500000000000000" pitchFamily="2" charset="0"/>
                        </a:rPr>
                        <a:t>Clothing-self/partner/spouse</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75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1742861"/>
                  </a:ext>
                </a:extLst>
              </a:tr>
              <a:tr h="166634">
                <a:tc>
                  <a:txBody>
                    <a:bodyPr/>
                    <a:lstStyle/>
                    <a:p>
                      <a:pPr algn="l" fontAlgn="b"/>
                      <a:r>
                        <a:rPr lang="en-US" sz="900" b="0" i="0" u="none" strike="noStrike">
                          <a:solidFill>
                            <a:srgbClr val="000000"/>
                          </a:solidFill>
                          <a:effectLst/>
                          <a:latin typeface="Barlow" panose="00000500000000000000" pitchFamily="2" charset="0"/>
                        </a:rPr>
                        <a:t>Laundry/Dry Cleaning</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100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351098"/>
                  </a:ext>
                </a:extLst>
              </a:tr>
              <a:tr h="166634">
                <a:tc>
                  <a:txBody>
                    <a:bodyPr/>
                    <a:lstStyle/>
                    <a:p>
                      <a:pPr algn="l" fontAlgn="b"/>
                      <a:r>
                        <a:rPr lang="en-US" sz="900" b="0" i="0" u="none" strike="noStrike">
                          <a:solidFill>
                            <a:srgbClr val="000000"/>
                          </a:solidFill>
                          <a:effectLst/>
                          <a:latin typeface="Barlow" panose="00000500000000000000" pitchFamily="2" charset="0"/>
                        </a:rPr>
                        <a:t>Toiletries, Household Products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80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4925957"/>
                  </a:ext>
                </a:extLst>
              </a:tr>
              <a:tr h="166634">
                <a:tc>
                  <a:txBody>
                    <a:bodyPr/>
                    <a:lstStyle/>
                    <a:p>
                      <a:pPr algn="l" fontAlgn="b"/>
                      <a:r>
                        <a:rPr lang="en-US" sz="900" b="0" i="0" u="none" strike="noStrike">
                          <a:solidFill>
                            <a:srgbClr val="000000"/>
                          </a:solidFill>
                          <a:effectLst/>
                          <a:latin typeface="Barlow" panose="00000500000000000000" pitchFamily="2" charset="0"/>
                        </a:rPr>
                        <a:t>Home Improvements/Repairs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250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361200"/>
                  </a:ext>
                </a:extLst>
              </a:tr>
              <a:tr h="166634">
                <a:tc>
                  <a:txBody>
                    <a:bodyPr/>
                    <a:lstStyle/>
                    <a:p>
                      <a:pPr algn="l" fontAlgn="b"/>
                      <a:r>
                        <a:rPr lang="en-US" sz="900" b="1" i="0" u="none" strike="noStrike">
                          <a:solidFill>
                            <a:srgbClr val="000000"/>
                          </a:solidFill>
                          <a:effectLst/>
                          <a:latin typeface="Barlow" panose="00000500000000000000" pitchFamily="2" charset="0"/>
                        </a:rPr>
                        <a:t>Discretionary:</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tc>
                  <a:txBody>
                    <a:bodyPr/>
                    <a:lstStyle/>
                    <a:p>
                      <a:pPr algn="r" fontAlgn="b"/>
                      <a:r>
                        <a:rPr lang="en-US" sz="900" b="1" i="0" u="none" strike="noStrike">
                          <a:solidFill>
                            <a:srgbClr val="000000"/>
                          </a:solidFill>
                          <a:effectLst/>
                          <a:latin typeface="Barlow" panose="00000500000000000000" pitchFamily="2" charset="0"/>
                        </a:rPr>
                        <a:t>                                                 500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E3CF"/>
                    </a:solidFill>
                  </a:tcPr>
                </a:tc>
                <a:extLst>
                  <a:ext uri="{0D108BD9-81ED-4DB2-BD59-A6C34878D82A}">
                    <a16:rowId xmlns:a16="http://schemas.microsoft.com/office/drawing/2014/main" val="549059647"/>
                  </a:ext>
                </a:extLst>
              </a:tr>
              <a:tr h="166634">
                <a:tc>
                  <a:txBody>
                    <a:bodyPr/>
                    <a:lstStyle/>
                    <a:p>
                      <a:pPr algn="l" fontAlgn="b"/>
                      <a:r>
                        <a:rPr lang="en-US" sz="900" b="0" i="0" u="none" strike="noStrike">
                          <a:solidFill>
                            <a:srgbClr val="000000"/>
                          </a:solidFill>
                          <a:effectLst/>
                          <a:latin typeface="Barlow" panose="00000500000000000000" pitchFamily="2" charset="0"/>
                        </a:rPr>
                        <a:t>Cable TV/Videos/Movies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1075426"/>
                  </a:ext>
                </a:extLst>
              </a:tr>
              <a:tr h="166634">
                <a:tc>
                  <a:txBody>
                    <a:bodyPr/>
                    <a:lstStyle/>
                    <a:p>
                      <a:pPr algn="l" fontAlgn="b"/>
                      <a:r>
                        <a:rPr lang="en-US" sz="900" b="0" i="0" u="none" strike="noStrike">
                          <a:solidFill>
                            <a:srgbClr val="000000"/>
                          </a:solidFill>
                          <a:effectLst/>
                          <a:latin typeface="Barlow" panose="00000500000000000000" pitchFamily="2" charset="0"/>
                        </a:rPr>
                        <a:t>Subscriptions &amp; Dues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646030"/>
                  </a:ext>
                </a:extLst>
              </a:tr>
              <a:tr h="166634">
                <a:tc>
                  <a:txBody>
                    <a:bodyPr/>
                    <a:lstStyle/>
                    <a:p>
                      <a:pPr algn="l" fontAlgn="b"/>
                      <a:r>
                        <a:rPr lang="en-US" sz="900" b="0" i="0" u="none" strike="noStrike">
                          <a:solidFill>
                            <a:srgbClr val="000000"/>
                          </a:solidFill>
                          <a:effectLst/>
                          <a:latin typeface="Barlow" panose="00000500000000000000" pitchFamily="2" charset="0"/>
                        </a:rPr>
                        <a:t>Vacations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200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2589685"/>
                  </a:ext>
                </a:extLst>
              </a:tr>
              <a:tr h="166634">
                <a:tc>
                  <a:txBody>
                    <a:bodyPr/>
                    <a:lstStyle/>
                    <a:p>
                      <a:pPr algn="l" fontAlgn="b"/>
                      <a:r>
                        <a:rPr lang="en-US" sz="900" b="0" i="0" u="none" strike="noStrike">
                          <a:solidFill>
                            <a:srgbClr val="000000"/>
                          </a:solidFill>
                          <a:effectLst/>
                          <a:latin typeface="Barlow" panose="00000500000000000000" pitchFamily="2" charset="0"/>
                        </a:rPr>
                        <a:t>Food-Eating Out</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150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9182225"/>
                  </a:ext>
                </a:extLst>
              </a:tr>
              <a:tr h="166634">
                <a:tc>
                  <a:txBody>
                    <a:bodyPr/>
                    <a:lstStyle/>
                    <a:p>
                      <a:pPr algn="l" fontAlgn="b"/>
                      <a:r>
                        <a:rPr lang="en-US" sz="900" b="0" i="0" u="none" strike="noStrike">
                          <a:solidFill>
                            <a:srgbClr val="000000"/>
                          </a:solidFill>
                          <a:effectLst/>
                          <a:latin typeface="Barlow" panose="00000500000000000000" pitchFamily="2" charset="0"/>
                        </a:rPr>
                        <a:t>Fitness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4642284"/>
                  </a:ext>
                </a:extLst>
              </a:tr>
              <a:tr h="166634">
                <a:tc>
                  <a:txBody>
                    <a:bodyPr/>
                    <a:lstStyle/>
                    <a:p>
                      <a:pPr algn="l" fontAlgn="b"/>
                      <a:r>
                        <a:rPr lang="en-US" sz="900" b="0" i="0" u="none" strike="noStrike">
                          <a:solidFill>
                            <a:srgbClr val="000000"/>
                          </a:solidFill>
                          <a:effectLst/>
                          <a:latin typeface="Barlow" panose="00000500000000000000" pitchFamily="2" charset="0"/>
                        </a:rPr>
                        <a:t>Gifts/Donations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100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8863647"/>
                  </a:ext>
                </a:extLst>
              </a:tr>
              <a:tr h="166634">
                <a:tc>
                  <a:txBody>
                    <a:bodyPr/>
                    <a:lstStyle/>
                    <a:p>
                      <a:pPr algn="l" fontAlgn="b"/>
                      <a:r>
                        <a:rPr lang="en-US" sz="900" b="0" i="0" u="none" strike="noStrike">
                          <a:solidFill>
                            <a:srgbClr val="000000"/>
                          </a:solidFill>
                          <a:effectLst/>
                          <a:latin typeface="Barlow" panose="00000500000000000000" pitchFamily="2" charset="0"/>
                        </a:rPr>
                        <a:t>Grooming (Hair, Make-up, Other)</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50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7847706"/>
                  </a:ext>
                </a:extLst>
              </a:tr>
              <a:tr h="166634">
                <a:tc>
                  <a:txBody>
                    <a:bodyPr/>
                    <a:lstStyle/>
                    <a:p>
                      <a:pPr algn="l" fontAlgn="b"/>
                      <a:r>
                        <a:rPr lang="en-US" sz="900" b="0" i="0" u="none" strike="noStrike">
                          <a:solidFill>
                            <a:srgbClr val="000000"/>
                          </a:solidFill>
                          <a:effectLst/>
                          <a:latin typeface="Barlow" panose="00000500000000000000" pitchFamily="2" charset="0"/>
                        </a:rPr>
                        <a:t>Other Miscellaneous Expenses</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Barlow" panose="00000500000000000000" pitchFamily="2" charset="0"/>
                        </a:rPr>
                        <a:t> </a:t>
                      </a:r>
                    </a:p>
                  </a:txBody>
                  <a:tcPr marL="2468" marR="2468" marT="2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9715258"/>
                  </a:ext>
                </a:extLst>
              </a:tr>
              <a:tr h="166634">
                <a:tc>
                  <a:txBody>
                    <a:bodyPr/>
                    <a:lstStyle/>
                    <a:p>
                      <a:pPr algn="l" fontAlgn="b"/>
                      <a:r>
                        <a:rPr lang="en-US" sz="900" b="1" i="0" u="none" strike="noStrike">
                          <a:solidFill>
                            <a:srgbClr val="000000"/>
                          </a:solidFill>
                          <a:effectLst/>
                          <a:latin typeface="Barlow" panose="00000500000000000000" pitchFamily="2" charset="0"/>
                        </a:rPr>
                        <a:t>Grand Total Monthly Income</a:t>
                      </a:r>
                    </a:p>
                  </a:txBody>
                  <a:tcPr marL="2468" marR="2468" marT="2468"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2EFDA"/>
                    </a:solidFill>
                  </a:tcPr>
                </a:tc>
                <a:tc>
                  <a:txBody>
                    <a:bodyPr/>
                    <a:lstStyle/>
                    <a:p>
                      <a:pPr algn="r" fontAlgn="b"/>
                      <a:r>
                        <a:rPr lang="en-US" sz="900" b="1" i="0" u="none" strike="noStrike">
                          <a:solidFill>
                            <a:srgbClr val="000000"/>
                          </a:solidFill>
                          <a:effectLst/>
                          <a:latin typeface="Barlow" panose="00000500000000000000" pitchFamily="2" charset="0"/>
                        </a:rPr>
                        <a:t>                                              9,368 </a:t>
                      </a:r>
                    </a:p>
                  </a:txBody>
                  <a:tcPr marL="2468" marR="2468" marT="2468"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2EFDA"/>
                    </a:solidFill>
                  </a:tcPr>
                </a:tc>
                <a:extLst>
                  <a:ext uri="{0D108BD9-81ED-4DB2-BD59-A6C34878D82A}">
                    <a16:rowId xmlns:a16="http://schemas.microsoft.com/office/drawing/2014/main" val="1241662659"/>
                  </a:ext>
                </a:extLst>
              </a:tr>
              <a:tr h="166634">
                <a:tc>
                  <a:txBody>
                    <a:bodyPr/>
                    <a:lstStyle/>
                    <a:p>
                      <a:pPr algn="l" fontAlgn="b"/>
                      <a:r>
                        <a:rPr lang="en-US" sz="900" b="1" i="0" u="none" strike="noStrike">
                          <a:solidFill>
                            <a:srgbClr val="000000"/>
                          </a:solidFill>
                          <a:effectLst/>
                          <a:latin typeface="Barlow" panose="00000500000000000000" pitchFamily="2" charset="0"/>
                        </a:rPr>
                        <a:t>Grand Total Monthly Expenses</a:t>
                      </a:r>
                    </a:p>
                  </a:txBody>
                  <a:tcPr marL="2468" marR="2468" marT="246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900" b="1" i="0" u="none" strike="noStrike">
                          <a:solidFill>
                            <a:srgbClr val="000000"/>
                          </a:solidFill>
                          <a:effectLst/>
                          <a:latin typeface="Barlow" panose="00000500000000000000" pitchFamily="2" charset="0"/>
                        </a:rPr>
                        <a:t>                                            (8,929)</a:t>
                      </a:r>
                    </a:p>
                  </a:txBody>
                  <a:tcPr marL="2468" marR="2468" marT="246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004178397"/>
                  </a:ext>
                </a:extLst>
              </a:tr>
              <a:tr h="166634">
                <a:tc>
                  <a:txBody>
                    <a:bodyPr/>
                    <a:lstStyle/>
                    <a:p>
                      <a:pPr algn="l" fontAlgn="b"/>
                      <a:r>
                        <a:rPr lang="en-US" sz="900" b="1" i="0" u="none" strike="noStrike">
                          <a:solidFill>
                            <a:srgbClr val="000000"/>
                          </a:solidFill>
                          <a:effectLst/>
                          <a:latin typeface="Barlow" panose="00000500000000000000" pitchFamily="2" charset="0"/>
                        </a:rPr>
                        <a:t>Grand Total Surplus/Deficit</a:t>
                      </a:r>
                    </a:p>
                  </a:txBody>
                  <a:tcPr marL="2468" marR="2468" marT="2468"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B7D0"/>
                    </a:solidFill>
                  </a:tcPr>
                </a:tc>
                <a:tc>
                  <a:txBody>
                    <a:bodyPr/>
                    <a:lstStyle/>
                    <a:p>
                      <a:pPr algn="r" fontAlgn="b"/>
                      <a:r>
                        <a:rPr lang="en-US" sz="900" b="1" i="0" u="none" strike="noStrike">
                          <a:solidFill>
                            <a:srgbClr val="000000"/>
                          </a:solidFill>
                          <a:effectLst/>
                          <a:latin typeface="Barlow" panose="00000500000000000000" pitchFamily="2" charset="0"/>
                        </a:rPr>
                        <a:t>439</a:t>
                      </a:r>
                    </a:p>
                  </a:txBody>
                  <a:tcPr marL="2468" marR="2468" marT="2468"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B7D0"/>
                    </a:solidFill>
                  </a:tcPr>
                </a:tc>
                <a:extLst>
                  <a:ext uri="{0D108BD9-81ED-4DB2-BD59-A6C34878D82A}">
                    <a16:rowId xmlns:a16="http://schemas.microsoft.com/office/drawing/2014/main" val="1794201103"/>
                  </a:ext>
                </a:extLst>
              </a:tr>
            </a:tbl>
          </a:graphicData>
        </a:graphic>
      </p:graphicFrame>
    </p:spTree>
    <p:extLst>
      <p:ext uri="{BB962C8B-B14F-4D97-AF65-F5344CB8AC3E}">
        <p14:creationId xmlns:p14="http://schemas.microsoft.com/office/powerpoint/2010/main" val="352173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3655C-6452-460A-B84C-1ABECCF41E4F}"/>
              </a:ext>
            </a:extLst>
          </p:cNvPr>
          <p:cNvSpPr>
            <a:spLocks noGrp="1"/>
          </p:cNvSpPr>
          <p:nvPr>
            <p:ph type="title"/>
          </p:nvPr>
        </p:nvSpPr>
        <p:spPr/>
        <p:txBody>
          <a:bodyPr/>
          <a:lstStyle/>
          <a:p>
            <a:r>
              <a:rPr lang="en-US"/>
              <a:t>History of the Financial Coaching Corps</a:t>
            </a:r>
          </a:p>
        </p:txBody>
      </p:sp>
      <p:sp>
        <p:nvSpPr>
          <p:cNvPr id="3" name="Content Placeholder 2">
            <a:extLst>
              <a:ext uri="{FF2B5EF4-FFF2-40B4-BE49-F238E27FC236}">
                <a16:creationId xmlns:a16="http://schemas.microsoft.com/office/drawing/2014/main" id="{451BAD5C-2218-4FBE-8FFC-DC01365E2CA4}"/>
              </a:ext>
            </a:extLst>
          </p:cNvPr>
          <p:cNvSpPr>
            <a:spLocks noGrp="1"/>
          </p:cNvSpPr>
          <p:nvPr>
            <p:ph idx="1"/>
          </p:nvPr>
        </p:nvSpPr>
        <p:spPr/>
        <p:txBody>
          <a:bodyPr>
            <a:normAutofit/>
          </a:bodyPr>
          <a:lstStyle/>
          <a:p>
            <a:r>
              <a:rPr lang="en-US"/>
              <a:t>In 2007, CSS launched the Financial Coaching Corps (FCC) in order to address the need for financial education in impoverished urban areas, where lack of conventional banking services encourages use of sub-prime lenders, check-cashing systems, and other high-risk practices. </a:t>
            </a:r>
          </a:p>
          <a:p>
            <a:r>
              <a:rPr lang="en-US"/>
              <a:t>As early as 2011, FCC staff raised awareness of the student loan crisis as observed by financial coaches during sessions with clients with burdensome student loans. </a:t>
            </a:r>
          </a:p>
          <a:p>
            <a:r>
              <a:rPr lang="en-US"/>
              <a:t>These observations confirmed the need for an independent consumer assistance program for student loan borrowers, leading to the creation of EDCAP. </a:t>
            </a:r>
          </a:p>
        </p:txBody>
      </p:sp>
    </p:spTree>
    <p:extLst>
      <p:ext uri="{BB962C8B-B14F-4D97-AF65-F5344CB8AC3E}">
        <p14:creationId xmlns:p14="http://schemas.microsoft.com/office/powerpoint/2010/main" val="1939217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0903C-C3C3-4085-A0B2-3A6E84B579FF}"/>
              </a:ext>
            </a:extLst>
          </p:cNvPr>
          <p:cNvSpPr>
            <a:spLocks noGrp="1"/>
          </p:cNvSpPr>
          <p:nvPr>
            <p:ph type="title"/>
          </p:nvPr>
        </p:nvSpPr>
        <p:spPr/>
        <p:txBody>
          <a:bodyPr/>
          <a:lstStyle/>
          <a:p>
            <a:r>
              <a:rPr lang="en-US"/>
              <a:t>What Financial Coaches Do:</a:t>
            </a:r>
          </a:p>
        </p:txBody>
      </p:sp>
      <p:sp>
        <p:nvSpPr>
          <p:cNvPr id="3" name="Content Placeholder 2">
            <a:extLst>
              <a:ext uri="{FF2B5EF4-FFF2-40B4-BE49-F238E27FC236}">
                <a16:creationId xmlns:a16="http://schemas.microsoft.com/office/drawing/2014/main" id="{535FC870-AF6F-4CCF-ACF8-220B617476B7}"/>
              </a:ext>
            </a:extLst>
          </p:cNvPr>
          <p:cNvSpPr>
            <a:spLocks noGrp="1"/>
          </p:cNvSpPr>
          <p:nvPr>
            <p:ph idx="1"/>
          </p:nvPr>
        </p:nvSpPr>
        <p:spPr/>
        <p:txBody>
          <a:bodyPr/>
          <a:lstStyle/>
          <a:p>
            <a:r>
              <a:rPr lang="en-US"/>
              <a:t>The goal of the Financial Coaching Corps is to educate and empower low-wage individuals and families so they can better manage their own financial health and security.</a:t>
            </a:r>
          </a:p>
          <a:p>
            <a:r>
              <a:rPr lang="en-US"/>
              <a:t>Financial coaches work one-on-one with clients guiding them in developing positive financial skills, including:</a:t>
            </a:r>
          </a:p>
          <a:p>
            <a:pPr lvl="1"/>
            <a:r>
              <a:rPr lang="en-US"/>
              <a:t>Improving credit by obtaining, reviewing and repairing credit reports.</a:t>
            </a:r>
          </a:p>
          <a:p>
            <a:pPr lvl="1"/>
            <a:r>
              <a:rPr lang="en-US"/>
              <a:t>Using formal banking services and avoiding predatory services. </a:t>
            </a:r>
          </a:p>
          <a:p>
            <a:pPr lvl="1"/>
            <a:r>
              <a:rPr lang="en-US"/>
              <a:t>Reducing debt by developing a debt reduction plan.</a:t>
            </a:r>
          </a:p>
          <a:p>
            <a:pPr lvl="1"/>
            <a:r>
              <a:rPr lang="en-US"/>
              <a:t>Creating and using budgets to manage finances.</a:t>
            </a:r>
          </a:p>
          <a:p>
            <a:pPr lvl="1"/>
            <a:r>
              <a:rPr lang="en-US"/>
              <a:t>Screening for public benefits</a:t>
            </a:r>
          </a:p>
          <a:p>
            <a:endParaRPr lang="en-US"/>
          </a:p>
        </p:txBody>
      </p:sp>
    </p:spTree>
    <p:extLst>
      <p:ext uri="{BB962C8B-B14F-4D97-AF65-F5344CB8AC3E}">
        <p14:creationId xmlns:p14="http://schemas.microsoft.com/office/powerpoint/2010/main" val="1508968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9891-70BB-471C-8738-7D0C81DB463A}"/>
              </a:ext>
            </a:extLst>
          </p:cNvPr>
          <p:cNvSpPr>
            <a:spLocks noGrp="1"/>
          </p:cNvSpPr>
          <p:nvPr>
            <p:ph type="title"/>
          </p:nvPr>
        </p:nvSpPr>
        <p:spPr/>
        <p:txBody>
          <a:bodyPr/>
          <a:lstStyle/>
          <a:p>
            <a:r>
              <a:rPr lang="en-US"/>
              <a:t>Consumer Financial Protection Bureau</a:t>
            </a:r>
          </a:p>
        </p:txBody>
      </p:sp>
      <p:sp>
        <p:nvSpPr>
          <p:cNvPr id="3" name="Content Placeholder 2">
            <a:extLst>
              <a:ext uri="{FF2B5EF4-FFF2-40B4-BE49-F238E27FC236}">
                <a16:creationId xmlns:a16="http://schemas.microsoft.com/office/drawing/2014/main" id="{4E9C85D6-28A0-4079-A0CE-241997D95639}"/>
              </a:ext>
            </a:extLst>
          </p:cNvPr>
          <p:cNvSpPr>
            <a:spLocks noGrp="1"/>
          </p:cNvSpPr>
          <p:nvPr>
            <p:ph idx="1"/>
          </p:nvPr>
        </p:nvSpPr>
        <p:spPr/>
        <p:txBody>
          <a:bodyPr>
            <a:normAutofit/>
          </a:bodyPr>
          <a:lstStyle/>
          <a:p>
            <a:r>
              <a:rPr lang="en-US"/>
              <a:t>The Consumer Financial Protection Bureau is a U.S. government agency created in 2011 to provide a single point of accountability for enforcing federal consumer financial laws and protecting consumers in the financial marketplace.</a:t>
            </a:r>
          </a:p>
          <a:p>
            <a:r>
              <a:rPr lang="en-US"/>
              <a:t> </a:t>
            </a:r>
            <a:r>
              <a:rPr lang="en-US">
                <a:hlinkClick r:id="rId2"/>
              </a:rPr>
              <a:t>www.consumerfinance.gov</a:t>
            </a:r>
            <a:r>
              <a:rPr lang="en-US"/>
              <a:t> </a:t>
            </a:r>
          </a:p>
          <a:p>
            <a:r>
              <a:rPr lang="en-US"/>
              <a:t>The Financial Coaching Corps utilizes the Your Money, Your Goals Toolkit to help clients achieve financial goals. The toolkit includes a wide variety of budgeting, credit, and debt worksheets.</a:t>
            </a:r>
          </a:p>
          <a:p>
            <a:r>
              <a:rPr lang="en-US">
                <a:hlinkClick r:id="rId3"/>
              </a:rPr>
              <a:t>Your Money, Your Goals Toolkit</a:t>
            </a:r>
            <a:endParaRPr lang="en-US"/>
          </a:p>
        </p:txBody>
      </p:sp>
    </p:spTree>
    <p:extLst>
      <p:ext uri="{BB962C8B-B14F-4D97-AF65-F5344CB8AC3E}">
        <p14:creationId xmlns:p14="http://schemas.microsoft.com/office/powerpoint/2010/main" val="625953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49EC-4507-4F4A-ACF7-8FD6C6E4E74B}"/>
              </a:ext>
            </a:extLst>
          </p:cNvPr>
          <p:cNvSpPr>
            <a:spLocks noGrp="1"/>
          </p:cNvSpPr>
          <p:nvPr>
            <p:ph type="title"/>
          </p:nvPr>
        </p:nvSpPr>
        <p:spPr/>
        <p:txBody>
          <a:bodyPr/>
          <a:lstStyle/>
          <a:p>
            <a:r>
              <a:rPr lang="en-US"/>
              <a:t>The Financial Coaching Feedback Loop</a:t>
            </a:r>
          </a:p>
        </p:txBody>
      </p:sp>
      <p:graphicFrame>
        <p:nvGraphicFramePr>
          <p:cNvPr id="5" name="Content Placeholder 4">
            <a:extLst>
              <a:ext uri="{FF2B5EF4-FFF2-40B4-BE49-F238E27FC236}">
                <a16:creationId xmlns:a16="http://schemas.microsoft.com/office/drawing/2014/main" id="{6B8F0E90-25B0-4307-A17F-01D14814E7DD}"/>
              </a:ext>
            </a:extLst>
          </p:cNvPr>
          <p:cNvGraphicFramePr>
            <a:graphicFrameLocks noGrp="1"/>
          </p:cNvGraphicFramePr>
          <p:nvPr>
            <p:ph idx="1"/>
            <p:extLst>
              <p:ext uri="{D42A27DB-BD31-4B8C-83A1-F6EECF244321}">
                <p14:modId xmlns:p14="http://schemas.microsoft.com/office/powerpoint/2010/main" val="4141325409"/>
              </p:ext>
            </p:extLst>
          </p:nvPr>
        </p:nvGraphicFramePr>
        <p:xfrm>
          <a:off x="533400" y="1676400"/>
          <a:ext cx="8077200" cy="4500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344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0D75C-4852-46E8-BE6A-29426497FF8A}"/>
              </a:ext>
            </a:extLst>
          </p:cNvPr>
          <p:cNvSpPr>
            <a:spLocks noGrp="1"/>
          </p:cNvSpPr>
          <p:nvPr>
            <p:ph type="title"/>
          </p:nvPr>
        </p:nvSpPr>
        <p:spPr/>
        <p:txBody>
          <a:bodyPr/>
          <a:lstStyle/>
          <a:p>
            <a:r>
              <a:rPr lang="en-US"/>
              <a:t>Why We Budget with Borrowers</a:t>
            </a:r>
          </a:p>
        </p:txBody>
      </p:sp>
      <p:sp>
        <p:nvSpPr>
          <p:cNvPr id="3" name="Content Placeholder 2">
            <a:extLst>
              <a:ext uri="{FF2B5EF4-FFF2-40B4-BE49-F238E27FC236}">
                <a16:creationId xmlns:a16="http://schemas.microsoft.com/office/drawing/2014/main" id="{A0E05FF4-DCD0-4DDE-91B0-D0D7291164FA}"/>
              </a:ext>
            </a:extLst>
          </p:cNvPr>
          <p:cNvSpPr>
            <a:spLocks noGrp="1"/>
          </p:cNvSpPr>
          <p:nvPr>
            <p:ph idx="1"/>
          </p:nvPr>
        </p:nvSpPr>
        <p:spPr/>
        <p:txBody>
          <a:bodyPr>
            <a:normAutofit/>
          </a:bodyPr>
          <a:lstStyle/>
          <a:p>
            <a:r>
              <a:rPr lang="en-US"/>
              <a:t>To understand their household finances and loan burden.</a:t>
            </a:r>
          </a:p>
          <a:p>
            <a:r>
              <a:rPr lang="en-US"/>
              <a:t>To understand their financial goals, behaviors, and habits.</a:t>
            </a:r>
          </a:p>
          <a:p>
            <a:r>
              <a:rPr lang="en-US"/>
              <a:t>To understand their risk of delinquency and default.</a:t>
            </a:r>
          </a:p>
          <a:p>
            <a:r>
              <a:rPr lang="en-US"/>
              <a:t>To maximize the efficiency of their repayment strategy.</a:t>
            </a:r>
          </a:p>
        </p:txBody>
      </p:sp>
      <p:pic>
        <p:nvPicPr>
          <p:cNvPr id="19" name="Picture 18" descr="Graphical user interface, application, Word&#10;&#10;Description automatically generated">
            <a:extLst>
              <a:ext uri="{FF2B5EF4-FFF2-40B4-BE49-F238E27FC236}">
                <a16:creationId xmlns:a16="http://schemas.microsoft.com/office/drawing/2014/main" id="{016163C9-1371-4C9D-856C-425397AD5FD8}"/>
              </a:ext>
            </a:extLst>
          </p:cNvPr>
          <p:cNvPicPr>
            <a:picLocks noChangeAspect="1"/>
          </p:cNvPicPr>
          <p:nvPr/>
        </p:nvPicPr>
        <p:blipFill rotWithShape="1">
          <a:blip r:embed="rId2">
            <a:extLst>
              <a:ext uri="{28A0092B-C50C-407E-A947-70E740481C1C}">
                <a14:useLocalDpi xmlns:a14="http://schemas.microsoft.com/office/drawing/2010/main" val="0"/>
              </a:ext>
            </a:extLst>
          </a:blip>
          <a:srcRect t="32601"/>
          <a:stretch/>
        </p:blipFill>
        <p:spPr>
          <a:xfrm>
            <a:off x="1300942" y="3926681"/>
            <a:ext cx="6400800" cy="1950383"/>
          </a:xfrm>
          <a:prstGeom prst="rect">
            <a:avLst/>
          </a:prstGeom>
          <a:ln>
            <a:solidFill>
              <a:srgbClr val="818285"/>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90437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416C0-6A97-495E-9DD0-09604BBA5415}"/>
              </a:ext>
            </a:extLst>
          </p:cNvPr>
          <p:cNvSpPr>
            <a:spLocks noGrp="1"/>
          </p:cNvSpPr>
          <p:nvPr>
            <p:ph type="title"/>
          </p:nvPr>
        </p:nvSpPr>
        <p:spPr/>
        <p:txBody>
          <a:bodyPr/>
          <a:lstStyle/>
          <a:p>
            <a:r>
              <a:rPr lang="en-US"/>
              <a:t>Inefficient Student Loan Repayment </a:t>
            </a:r>
          </a:p>
        </p:txBody>
      </p:sp>
      <p:sp>
        <p:nvSpPr>
          <p:cNvPr id="3" name="Content Placeholder 2">
            <a:extLst>
              <a:ext uri="{FF2B5EF4-FFF2-40B4-BE49-F238E27FC236}">
                <a16:creationId xmlns:a16="http://schemas.microsoft.com/office/drawing/2014/main" id="{3FE1641A-0CAB-4844-9390-A41459CC3979}"/>
              </a:ext>
            </a:extLst>
          </p:cNvPr>
          <p:cNvSpPr>
            <a:spLocks noGrp="1"/>
          </p:cNvSpPr>
          <p:nvPr>
            <p:ph idx="1"/>
          </p:nvPr>
        </p:nvSpPr>
        <p:spPr/>
        <p:txBody>
          <a:bodyPr/>
          <a:lstStyle/>
          <a:p>
            <a:r>
              <a:rPr lang="en-US"/>
              <a:t>Over the past decade, the aggregate annual net repayment rate (or average of existing balances eliminated each year) was just 3%, and many recent graduates have not paid down their balances at all.*</a:t>
            </a:r>
          </a:p>
          <a:p>
            <a:r>
              <a:rPr lang="en-US"/>
              <a:t>Only 51% of federal borrowers from 2010-12 reduced their loan balances by 2017, despite record  economic gains and GDP growth over the same time period.*</a:t>
            </a:r>
          </a:p>
          <a:p>
            <a:r>
              <a:rPr lang="en-US"/>
              <a:t>A variety of factors can contribute to the problem, including confusion surrounding repayment options, and overuse of deferments and forbearances.</a:t>
            </a:r>
          </a:p>
          <a:p>
            <a:r>
              <a:rPr lang="en-US"/>
              <a:t>Without a budget-informed strategy, borrowers may find themselves stuck in a cycle of persistent debt.</a:t>
            </a:r>
          </a:p>
        </p:txBody>
      </p:sp>
      <p:sp>
        <p:nvSpPr>
          <p:cNvPr id="4" name="TextBox 3">
            <a:extLst>
              <a:ext uri="{FF2B5EF4-FFF2-40B4-BE49-F238E27FC236}">
                <a16:creationId xmlns:a16="http://schemas.microsoft.com/office/drawing/2014/main" id="{C2F10125-CF0B-47F1-B438-2260E34D7D65}"/>
              </a:ext>
            </a:extLst>
          </p:cNvPr>
          <p:cNvSpPr txBox="1"/>
          <p:nvPr/>
        </p:nvSpPr>
        <p:spPr>
          <a:xfrm>
            <a:off x="4274820" y="6260068"/>
            <a:ext cx="3436518" cy="369332"/>
          </a:xfrm>
          <a:prstGeom prst="rect">
            <a:avLst/>
          </a:prstGeom>
          <a:noFill/>
        </p:spPr>
        <p:txBody>
          <a:bodyPr wrap="none" rtlCol="0">
            <a:spAutoFit/>
          </a:bodyPr>
          <a:lstStyle/>
          <a:p>
            <a:r>
              <a:rPr lang="en-US">
                <a:hlinkClick r:id="rId2"/>
              </a:rPr>
              <a:t>Moody's Investment Service, 2020 </a:t>
            </a:r>
            <a:endParaRPr lang="en-US"/>
          </a:p>
        </p:txBody>
      </p:sp>
    </p:spTree>
    <p:extLst>
      <p:ext uri="{BB962C8B-B14F-4D97-AF65-F5344CB8AC3E}">
        <p14:creationId xmlns:p14="http://schemas.microsoft.com/office/powerpoint/2010/main" val="92540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9E195-BA97-4F55-A477-529C13E2BC03}"/>
              </a:ext>
            </a:extLst>
          </p:cNvPr>
          <p:cNvSpPr>
            <a:spLocks noGrp="1"/>
          </p:cNvSpPr>
          <p:nvPr>
            <p:ph type="title"/>
          </p:nvPr>
        </p:nvSpPr>
        <p:spPr/>
        <p:txBody>
          <a:bodyPr/>
          <a:lstStyle/>
          <a:p>
            <a:r>
              <a:rPr lang="en-US"/>
              <a:t>Household Budget Methodology </a:t>
            </a:r>
          </a:p>
        </p:txBody>
      </p:sp>
      <p:sp>
        <p:nvSpPr>
          <p:cNvPr id="3" name="Text Placeholder 2">
            <a:extLst>
              <a:ext uri="{FF2B5EF4-FFF2-40B4-BE49-F238E27FC236}">
                <a16:creationId xmlns:a16="http://schemas.microsoft.com/office/drawing/2014/main" id="{14187209-39E1-4DC3-B62C-9AEB6ECAB6C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45268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DE8BE3B56C6A47AF4E3327FAB9D9C6" ma:contentTypeVersion="4" ma:contentTypeDescription="Create a new document." ma:contentTypeScope="" ma:versionID="15c18ab5c0420f9279aa9680c92ca049">
  <xsd:schema xmlns:xsd="http://www.w3.org/2001/XMLSchema" xmlns:xs="http://www.w3.org/2001/XMLSchema" xmlns:p="http://schemas.microsoft.com/office/2006/metadata/properties" xmlns:ns2="ab280147-06ce-4bac-8225-3b3e9d6b0154" targetNamespace="http://schemas.microsoft.com/office/2006/metadata/properties" ma:root="true" ma:fieldsID="800c98e006c0ad4c7f6738aceaeec86e" ns2:_="">
    <xsd:import namespace="ab280147-06ce-4bac-8225-3b3e9d6b01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280147-06ce-4bac-8225-3b3e9d6b01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F83F86-D7D0-4B49-A573-716201DC444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85AEFBA-34C4-4698-BD8D-590FCB243FA3}">
  <ds:schemaRefs>
    <ds:schemaRef ds:uri="ab280147-06ce-4bac-8225-3b3e9d6b015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3C86DFA-612E-41EB-B9FF-1621481DCA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27</Slides>
  <Notes>10</Notes>
  <HiddenSlides>0</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EDCAP Counselor  Training 2021 Module 4: Financial Coaching I</vt:lpstr>
      <vt:lpstr>Agenda</vt:lpstr>
      <vt:lpstr>History of the Financial Coaching Corps</vt:lpstr>
      <vt:lpstr>What Financial Coaches Do:</vt:lpstr>
      <vt:lpstr>Consumer Financial Protection Bureau</vt:lpstr>
      <vt:lpstr>The Financial Coaching Feedback Loop</vt:lpstr>
      <vt:lpstr>Why We Budget with Borrowers</vt:lpstr>
      <vt:lpstr>Inefficient Student Loan Repayment </vt:lpstr>
      <vt:lpstr>Household Budget Methodology </vt:lpstr>
      <vt:lpstr>Household Budget Methodology </vt:lpstr>
      <vt:lpstr>Traditional and Hypothetical Budgeting </vt:lpstr>
      <vt:lpstr>Zero-Based Budgeting </vt:lpstr>
      <vt:lpstr>Tools For Budgeting </vt:lpstr>
      <vt:lpstr>Budget Prep Considerations</vt:lpstr>
      <vt:lpstr>Goal Setting</vt:lpstr>
      <vt:lpstr>Expense Categorization</vt:lpstr>
      <vt:lpstr>Calendar or Timeline</vt:lpstr>
      <vt:lpstr>The EDCAP Automated Budget Spreadsheet </vt:lpstr>
      <vt:lpstr>Automated Spreadsheet </vt:lpstr>
      <vt:lpstr>Case Study: Leah, Budget/Student Loans</vt:lpstr>
      <vt:lpstr>Case Study: Leah (Cont’d)</vt:lpstr>
      <vt:lpstr>Case Study: Leah, Budget/Student Loans, Conclusion, Before Budget Adjustments</vt:lpstr>
      <vt:lpstr>Case Study: Leah, Budget/Student Loans, Conclusion, After Budget Adjustments</vt:lpstr>
      <vt:lpstr>Case Study 2: Christopher and Amy, engaged</vt:lpstr>
      <vt:lpstr>Case Study 2: Chris and Amy, Before Budget Adjustments</vt:lpstr>
      <vt:lpstr>Case Study: Christopher and Amy, engaged</vt:lpstr>
      <vt:lpstr>Case Study 2: Chris and Amy, After Budget Adjustments</vt:lpstr>
    </vt:vector>
  </TitlesOfParts>
  <Company>CSSNY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Mercedes Eustache</dc:creator>
  <cp:revision>1</cp:revision>
  <cp:lastPrinted>2019-03-28T21:42:03Z</cp:lastPrinted>
  <dcterms:created xsi:type="dcterms:W3CDTF">2008-09-17T15:15:56Z</dcterms:created>
  <dcterms:modified xsi:type="dcterms:W3CDTF">2021-10-26T21:26:04Z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0x010100F9DE8BE3B56C6A47AF4E3327FAB9D9C6</vt:lpwstr>
  </property>
</Properties>
</file>