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311" r:id="rId4"/>
  </p:sldMasterIdLst>
  <p:notesMasterIdLst>
    <p:notesMasterId r:id="rId31"/>
  </p:notesMasterIdLst>
  <p:handoutMasterIdLst>
    <p:handoutMasterId r:id="rId32"/>
  </p:handoutMasterIdLst>
  <p:sldIdLst>
    <p:sldId id="307" r:id="rId5"/>
    <p:sldId id="400" r:id="rId6"/>
    <p:sldId id="425" r:id="rId7"/>
    <p:sldId id="403" r:id="rId8"/>
    <p:sldId id="404" r:id="rId9"/>
    <p:sldId id="406" r:id="rId10"/>
    <p:sldId id="405" r:id="rId11"/>
    <p:sldId id="426" r:id="rId12"/>
    <p:sldId id="413" r:id="rId13"/>
    <p:sldId id="401" r:id="rId14"/>
    <p:sldId id="402" r:id="rId15"/>
    <p:sldId id="410" r:id="rId16"/>
    <p:sldId id="411" r:id="rId17"/>
    <p:sldId id="412" r:id="rId18"/>
    <p:sldId id="408" r:id="rId19"/>
    <p:sldId id="418" r:id="rId20"/>
    <p:sldId id="414" r:id="rId21"/>
    <p:sldId id="416" r:id="rId22"/>
    <p:sldId id="415" r:id="rId23"/>
    <p:sldId id="417" r:id="rId24"/>
    <p:sldId id="420" r:id="rId25"/>
    <p:sldId id="422" r:id="rId26"/>
    <p:sldId id="423" r:id="rId27"/>
    <p:sldId id="419" r:id="rId28"/>
    <p:sldId id="421" r:id="rId29"/>
    <p:sldId id="424" r:id="rId30"/>
  </p:sldIdLst>
  <p:sldSz cx="9144000" cy="6858000" type="screen4x3"/>
  <p:notesSz cx="6950075" cy="9236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09" userDrawn="1">
          <p15:clr>
            <a:srgbClr val="A4A3A4"/>
          </p15:clr>
        </p15:guide>
        <p15:guide id="2" pos="2189"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arolina Rodriguez" initials="CR" lastIdx="8" clrIdx="0">
    <p:extLst>
      <p:ext uri="{19B8F6BF-5375-455C-9EA6-DF929625EA0E}">
        <p15:presenceInfo xmlns:p15="http://schemas.microsoft.com/office/powerpoint/2012/main" userId="S::crodriguez@CSSNY.ORG::2c8a2a97-2971-4784-9eb4-99fb8dcff857" providerId="AD"/>
      </p:ext>
    </p:extLst>
  </p:cmAuthor>
  <p:cmAuthor id="2" name="Nancy Nierman" initials="NN" lastIdx="1" clrIdx="1">
    <p:extLst>
      <p:ext uri="{19B8F6BF-5375-455C-9EA6-DF929625EA0E}">
        <p15:presenceInfo xmlns:p15="http://schemas.microsoft.com/office/powerpoint/2012/main" userId="S-1-5-21-646398860-538523097-3768864150-3360" providerId="AD"/>
      </p:ext>
    </p:extLst>
  </p:cmAuthor>
  <p:cmAuthor id="3" name="Courtney Davis" initials="CD" lastIdx="1" clrIdx="2">
    <p:extLst>
      <p:ext uri="{19B8F6BF-5375-455C-9EA6-DF929625EA0E}">
        <p15:presenceInfo xmlns:p15="http://schemas.microsoft.com/office/powerpoint/2012/main" userId="Courtney Davi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56839"/>
    <a:srgbClr val="06884A"/>
    <a:srgbClr val="A9B758"/>
    <a:srgbClr val="E8CEDA"/>
    <a:srgbClr val="FDE1D2"/>
    <a:srgbClr val="32A242"/>
    <a:srgbClr val="05692F"/>
    <a:srgbClr val="414042"/>
    <a:srgbClr val="DA471F"/>
    <a:srgbClr val="0033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17AA53A-B0C3-8DF3-DC35-953835D4627A}" v="17" dt="2021-10-22T16:45:58.048"/>
    <p1510:client id="{A127BBAD-CFA9-46B4-9340-E74AFFA9B973}" v="88" dt="2021-10-22T17:26:43.370"/>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912C8C85-51F0-491E-9774-3900AFEF0FD7}" styleName="Light Style 2 - Accent 6">
    <a:wholeTbl>
      <a:tcTxStyle>
        <a:fontRef idx="minor">
          <a:scrgbClr r="0" g="0" b="0"/>
        </a:fontRef>
        <a:schemeClr val="tx1"/>
      </a:tcTxStyle>
      <a:tcStyle>
        <a:tcBdr>
          <a:left>
            <a:lnRef idx="1">
              <a:schemeClr val="accent6"/>
            </a:lnRef>
          </a:left>
          <a:right>
            <a:lnRef idx="1">
              <a:schemeClr val="accent6"/>
            </a:lnRef>
          </a:right>
          <a:top>
            <a:lnRef idx="1">
              <a:schemeClr val="accent6"/>
            </a:lnRef>
          </a:top>
          <a:bottom>
            <a:lnRef idx="1">
              <a:schemeClr val="accent6"/>
            </a:lnRef>
          </a:bottom>
          <a:insideH>
            <a:ln>
              <a:noFill/>
            </a:ln>
          </a:insideH>
          <a:insideV>
            <a:ln>
              <a:noFill/>
            </a:ln>
          </a:insideV>
        </a:tcBdr>
        <a:fill>
          <a:noFill/>
        </a:fill>
      </a:tcStyle>
    </a:wholeTbl>
    <a:band1H>
      <a:tcStyle>
        <a:tcBdr>
          <a:top>
            <a:lnRef idx="1">
              <a:schemeClr val="accent6"/>
            </a:lnRef>
          </a:top>
          <a:bottom>
            <a:lnRef idx="1">
              <a:schemeClr val="accent6"/>
            </a:lnRef>
          </a:bottom>
        </a:tcBdr>
      </a:tcStyle>
    </a:band1H>
    <a:band1V>
      <a:tcStyle>
        <a:tcBdr>
          <a:left>
            <a:lnRef idx="1">
              <a:schemeClr val="accent6"/>
            </a:lnRef>
          </a:left>
          <a:right>
            <a:lnRef idx="1">
              <a:schemeClr val="accent6"/>
            </a:lnRef>
          </a:right>
        </a:tcBdr>
      </a:tcStyle>
    </a:band1V>
    <a:band2V>
      <a:tcStyle>
        <a:tcBdr>
          <a:left>
            <a:lnRef idx="1">
              <a:schemeClr val="accent6"/>
            </a:lnRef>
          </a:left>
          <a:right>
            <a:lnRef idx="1">
              <a:schemeClr val="accent6"/>
            </a:lnRef>
          </a:right>
        </a:tcBdr>
      </a:tcStyle>
    </a:band2V>
    <a:lastCol>
      <a:tcTxStyle b="on"/>
      <a:tcStyle>
        <a:tcBdr/>
      </a:tcStyle>
    </a:lastCol>
    <a:firstCol>
      <a:tcTxStyle b="on"/>
      <a:tcStyle>
        <a:tcBdr/>
      </a:tcStyle>
    </a:firstCol>
    <a:lastRow>
      <a:tcTxStyle b="on"/>
      <a:tcStyle>
        <a:tcBdr>
          <a:top>
            <a:ln w="50800" cmpd="dbl">
              <a:solidFill>
                <a:schemeClr val="accent6"/>
              </a:solidFill>
            </a:ln>
          </a:top>
        </a:tcBdr>
      </a:tcStyle>
    </a:lastRow>
    <a:firstRow>
      <a:tcTxStyle b="on">
        <a:fontRef idx="minor">
          <a:scrgbClr r="0" g="0" b="0"/>
        </a:fontRef>
        <a:schemeClr val="bg1"/>
      </a:tcTxStyle>
      <a:tcStyle>
        <a:tcBdr/>
        <a:fillRef idx="1">
          <a:schemeClr val="accent6"/>
        </a:fillRef>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E8B1032C-EA38-4F05-BA0D-38AFFFC7BED3}" styleName="Light Style 3 - Accent 6">
    <a:wholeTbl>
      <a:tcTxStyle>
        <a:fontRef idx="minor">
          <a:scrgbClr r="0" g="0" b="0"/>
        </a:fontRef>
        <a:schemeClr val="tx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w="12700" cmpd="sng">
              <a:solidFill>
                <a:schemeClr val="accent6"/>
              </a:solidFill>
            </a:ln>
          </a:insideV>
        </a:tcBdr>
        <a:fill>
          <a:noFill/>
        </a:fill>
      </a:tcStyle>
    </a:wholeTbl>
    <a:band1H>
      <a:tcStyle>
        <a:tcBdr/>
        <a:fill>
          <a:solidFill>
            <a:schemeClr val="accent6">
              <a:alpha val="20000"/>
            </a:schemeClr>
          </a:solidFill>
        </a:fill>
      </a:tcStyle>
    </a:band1H>
    <a:band1V>
      <a:tcStyle>
        <a:tcBdr/>
        <a:fill>
          <a:solidFill>
            <a:schemeClr val="accent6">
              <a:alpha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noFill/>
        </a:fill>
      </a:tcStyle>
    </a:lastRow>
    <a:firstRow>
      <a:tcTxStyle b="on"/>
      <a:tcStyle>
        <a:tcBdr>
          <a:bottom>
            <a:ln w="25400" cmpd="sng">
              <a:solidFill>
                <a:schemeClr val="accent6"/>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showGuides="1">
      <p:cViewPr>
        <p:scale>
          <a:sx n="66" d="100"/>
          <a:sy n="66" d="100"/>
        </p:scale>
        <p:origin x="833" y="-261"/>
      </p:cViewPr>
      <p:guideLst>
        <p:guide orient="horz" pos="2160"/>
        <p:guide pos="2880"/>
      </p:guideLst>
    </p:cSldViewPr>
  </p:slideViewPr>
  <p:notesTextViewPr>
    <p:cViewPr>
      <p:scale>
        <a:sx n="1" d="1"/>
        <a:sy n="1" d="1"/>
      </p:scale>
      <p:origin x="0" y="0"/>
    </p:cViewPr>
  </p:notesTextViewPr>
  <p:notesViewPr>
    <p:cSldViewPr snapToGrid="0" showGuides="1">
      <p:cViewPr varScale="1">
        <p:scale>
          <a:sx n="66" d="100"/>
          <a:sy n="66" d="100"/>
        </p:scale>
        <p:origin x="0" y="0"/>
      </p:cViewPr>
      <p:guideLst>
        <p:guide orient="horz" pos="2909"/>
        <p:guide pos="2189"/>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9" Type="http://schemas.microsoft.com/office/2015/10/relationships/revisionInfo" Target="revisionInfo.xml"/><Relationship Id="rId21" Type="http://schemas.openxmlformats.org/officeDocument/2006/relationships/slide" Target="slides/slide17.xml"/><Relationship Id="rId34" Type="http://schemas.openxmlformats.org/officeDocument/2006/relationships/presProps" Target="presProp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commentAuthors" Target="commentAuthors.xml"/><Relationship Id="rId38" Type="http://schemas.microsoft.com/office/2016/11/relationships/changesInfo" Target="changesInfos/changesInfo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handoutMaster" Target="handoutMasters/handoutMaster1.xml"/><Relationship Id="rId37" Type="http://schemas.openxmlformats.org/officeDocument/2006/relationships/tableStyles" Target="tableStyles.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theme" Target="theme/theme1.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viewProps" Target="viewProps.xml"/><Relationship Id="rId8" Type="http://schemas.openxmlformats.org/officeDocument/2006/relationships/slide" Target="slides/slide4.xml"/><Relationship Id="rId3" Type="http://schemas.openxmlformats.org/officeDocument/2006/relationships/customXml" Target="../customXml/item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ourtney Davis" userId="S::cdavis@cssny.org::18800cc9-c69d-48df-b91e-acd7a7d9fa49" providerId="AD" clId="Web-{017AA53A-B0C3-8DF3-DC35-953835D4627A}"/>
    <pc:docChg chg="modSld">
      <pc:chgData name="Courtney Davis" userId="S::cdavis@cssny.org::18800cc9-c69d-48df-b91e-acd7a7d9fa49" providerId="AD" clId="Web-{017AA53A-B0C3-8DF3-DC35-953835D4627A}" dt="2021-10-22T16:45:55.829" v="15" actId="20577"/>
      <pc:docMkLst>
        <pc:docMk/>
      </pc:docMkLst>
      <pc:sldChg chg="modSp">
        <pc:chgData name="Courtney Davis" userId="S::cdavis@cssny.org::18800cc9-c69d-48df-b91e-acd7a7d9fa49" providerId="AD" clId="Web-{017AA53A-B0C3-8DF3-DC35-953835D4627A}" dt="2021-10-22T16:45:55.829" v="15" actId="20577"/>
        <pc:sldMkLst>
          <pc:docMk/>
          <pc:sldMk cId="4034756142" sldId="411"/>
        </pc:sldMkLst>
        <pc:spChg chg="mod">
          <ac:chgData name="Courtney Davis" userId="S::cdavis@cssny.org::18800cc9-c69d-48df-b91e-acd7a7d9fa49" providerId="AD" clId="Web-{017AA53A-B0C3-8DF3-DC35-953835D4627A}" dt="2021-10-22T16:45:55.829" v="15" actId="20577"/>
          <ac:spMkLst>
            <pc:docMk/>
            <pc:sldMk cId="4034756142" sldId="411"/>
            <ac:spMk id="4" creationId="{5206411A-C40C-4FF7-9348-40EA0FFF5A07}"/>
          </ac:spMkLst>
        </pc:spChg>
      </pc:sldChg>
    </pc:docChg>
  </pc:docChgLst>
  <pc:docChgLst>
    <pc:chgData name="Courtney Davis" userId="18800cc9-c69d-48df-b91e-acd7a7d9fa49" providerId="ADAL" clId="{A127BBAD-CFA9-46B4-9340-E74AFFA9B973}"/>
    <pc:docChg chg="undo redo custSel addSld delSld modSld sldOrd modMainMaster">
      <pc:chgData name="Courtney Davis" userId="18800cc9-c69d-48df-b91e-acd7a7d9fa49" providerId="ADAL" clId="{A127BBAD-CFA9-46B4-9340-E74AFFA9B973}" dt="2021-10-22T17:28:50.208" v="1871" actId="20577"/>
      <pc:docMkLst>
        <pc:docMk/>
      </pc:docMkLst>
      <pc:sldChg chg="modSp ord">
        <pc:chgData name="Courtney Davis" userId="18800cc9-c69d-48df-b91e-acd7a7d9fa49" providerId="ADAL" clId="{A127BBAD-CFA9-46B4-9340-E74AFFA9B973}" dt="2021-10-14T21:44:46.646" v="195" actId="20577"/>
        <pc:sldMkLst>
          <pc:docMk/>
          <pc:sldMk cId="3770077244" sldId="403"/>
        </pc:sldMkLst>
        <pc:graphicFrameChg chg="mod">
          <ac:chgData name="Courtney Davis" userId="18800cc9-c69d-48df-b91e-acd7a7d9fa49" providerId="ADAL" clId="{A127BBAD-CFA9-46B4-9340-E74AFFA9B973}" dt="2021-10-14T21:44:46.646" v="195" actId="20577"/>
          <ac:graphicFrameMkLst>
            <pc:docMk/>
            <pc:sldMk cId="3770077244" sldId="403"/>
            <ac:graphicFrameMk id="5" creationId="{8BC701C1-4E9F-4670-B7A0-FB77CE24D3BC}"/>
          </ac:graphicFrameMkLst>
        </pc:graphicFrameChg>
      </pc:sldChg>
      <pc:sldChg chg="modSp mod ord">
        <pc:chgData name="Courtney Davis" userId="18800cc9-c69d-48df-b91e-acd7a7d9fa49" providerId="ADAL" clId="{A127BBAD-CFA9-46B4-9340-E74AFFA9B973}" dt="2021-10-14T21:58:29.183" v="627" actId="20577"/>
        <pc:sldMkLst>
          <pc:docMk/>
          <pc:sldMk cId="1879227904" sldId="404"/>
        </pc:sldMkLst>
        <pc:spChg chg="mod">
          <ac:chgData name="Courtney Davis" userId="18800cc9-c69d-48df-b91e-acd7a7d9fa49" providerId="ADAL" clId="{A127BBAD-CFA9-46B4-9340-E74AFFA9B973}" dt="2021-10-14T21:58:29.183" v="627" actId="20577"/>
          <ac:spMkLst>
            <pc:docMk/>
            <pc:sldMk cId="1879227904" sldId="404"/>
            <ac:spMk id="3" creationId="{5147992C-2CEB-49B5-B2E5-875146E1D301}"/>
          </ac:spMkLst>
        </pc:spChg>
      </pc:sldChg>
      <pc:sldChg chg="modSp mod">
        <pc:chgData name="Courtney Davis" userId="18800cc9-c69d-48df-b91e-acd7a7d9fa49" providerId="ADAL" clId="{A127BBAD-CFA9-46B4-9340-E74AFFA9B973}" dt="2021-10-22T17:20:46.966" v="1493" actId="20577"/>
        <pc:sldMkLst>
          <pc:docMk/>
          <pc:sldMk cId="1960348745" sldId="405"/>
        </pc:sldMkLst>
        <pc:spChg chg="mod">
          <ac:chgData name="Courtney Davis" userId="18800cc9-c69d-48df-b91e-acd7a7d9fa49" providerId="ADAL" clId="{A127BBAD-CFA9-46B4-9340-E74AFFA9B973}" dt="2021-10-22T17:20:46.966" v="1493" actId="20577"/>
          <ac:spMkLst>
            <pc:docMk/>
            <pc:sldMk cId="1960348745" sldId="405"/>
            <ac:spMk id="3" creationId="{DABCAA4A-E5C2-4588-A699-DC3F2DE6DD0C}"/>
          </ac:spMkLst>
        </pc:spChg>
      </pc:sldChg>
      <pc:sldChg chg="modSp mod">
        <pc:chgData name="Courtney Davis" userId="18800cc9-c69d-48df-b91e-acd7a7d9fa49" providerId="ADAL" clId="{A127BBAD-CFA9-46B4-9340-E74AFFA9B973}" dt="2021-10-22T17:28:50.208" v="1871" actId="20577"/>
        <pc:sldMkLst>
          <pc:docMk/>
          <pc:sldMk cId="1136340712" sldId="408"/>
        </pc:sldMkLst>
        <pc:spChg chg="mod">
          <ac:chgData name="Courtney Davis" userId="18800cc9-c69d-48df-b91e-acd7a7d9fa49" providerId="ADAL" clId="{A127BBAD-CFA9-46B4-9340-E74AFFA9B973}" dt="2021-10-22T17:28:50.208" v="1871" actId="20577"/>
          <ac:spMkLst>
            <pc:docMk/>
            <pc:sldMk cId="1136340712" sldId="408"/>
            <ac:spMk id="3" creationId="{2E90BEED-7E04-4C3C-9ADA-D4FA3F8FDD6A}"/>
          </ac:spMkLst>
        </pc:spChg>
      </pc:sldChg>
      <pc:sldChg chg="modSp mod">
        <pc:chgData name="Courtney Davis" userId="18800cc9-c69d-48df-b91e-acd7a7d9fa49" providerId="ADAL" clId="{A127BBAD-CFA9-46B4-9340-E74AFFA9B973}" dt="2021-10-14T22:01:35.729" v="637" actId="1076"/>
        <pc:sldMkLst>
          <pc:docMk/>
          <pc:sldMk cId="258519659" sldId="410"/>
        </pc:sldMkLst>
        <pc:spChg chg="mod">
          <ac:chgData name="Courtney Davis" userId="18800cc9-c69d-48df-b91e-acd7a7d9fa49" providerId="ADAL" clId="{A127BBAD-CFA9-46B4-9340-E74AFFA9B973}" dt="2021-10-14T22:01:31.466" v="636" actId="113"/>
          <ac:spMkLst>
            <pc:docMk/>
            <pc:sldMk cId="258519659" sldId="410"/>
            <ac:spMk id="2" creationId="{659B3D9D-349F-4009-811F-EB7035F933AA}"/>
          </ac:spMkLst>
        </pc:spChg>
        <pc:spChg chg="mod">
          <ac:chgData name="Courtney Davis" userId="18800cc9-c69d-48df-b91e-acd7a7d9fa49" providerId="ADAL" clId="{A127BBAD-CFA9-46B4-9340-E74AFFA9B973}" dt="2021-10-14T22:01:35.729" v="637" actId="1076"/>
          <ac:spMkLst>
            <pc:docMk/>
            <pc:sldMk cId="258519659" sldId="410"/>
            <ac:spMk id="4" creationId="{9421ED36-C9F3-442B-BA02-4B03B2D61D83}"/>
          </ac:spMkLst>
        </pc:spChg>
      </pc:sldChg>
      <pc:sldChg chg="addSp delSp modSp mod">
        <pc:chgData name="Courtney Davis" userId="18800cc9-c69d-48df-b91e-acd7a7d9fa49" providerId="ADAL" clId="{A127BBAD-CFA9-46B4-9340-E74AFFA9B973}" dt="2021-10-22T16:50:32.343" v="651" actId="207"/>
        <pc:sldMkLst>
          <pc:docMk/>
          <pc:sldMk cId="4034756142" sldId="411"/>
        </pc:sldMkLst>
        <pc:spChg chg="mod">
          <ac:chgData name="Courtney Davis" userId="18800cc9-c69d-48df-b91e-acd7a7d9fa49" providerId="ADAL" clId="{A127BBAD-CFA9-46B4-9340-E74AFFA9B973}" dt="2021-10-22T16:49:50.258" v="646" actId="26606"/>
          <ac:spMkLst>
            <pc:docMk/>
            <pc:sldMk cId="4034756142" sldId="411"/>
            <ac:spMk id="2" creationId="{9B533430-809E-4412-AA50-4051E45F6A62}"/>
          </ac:spMkLst>
        </pc:spChg>
        <pc:spChg chg="mod">
          <ac:chgData name="Courtney Davis" userId="18800cc9-c69d-48df-b91e-acd7a7d9fa49" providerId="ADAL" clId="{A127BBAD-CFA9-46B4-9340-E74AFFA9B973}" dt="2021-10-22T16:50:05.217" v="647" actId="1076"/>
          <ac:spMkLst>
            <pc:docMk/>
            <pc:sldMk cId="4034756142" sldId="411"/>
            <ac:spMk id="4" creationId="{5206411A-C40C-4FF7-9348-40EA0FFF5A07}"/>
          </ac:spMkLst>
        </pc:spChg>
        <pc:spChg chg="add del mod">
          <ac:chgData name="Courtney Davis" userId="18800cc9-c69d-48df-b91e-acd7a7d9fa49" providerId="ADAL" clId="{A127BBAD-CFA9-46B4-9340-E74AFFA9B973}" dt="2021-10-22T16:48:59.720" v="644" actId="26606"/>
          <ac:spMkLst>
            <pc:docMk/>
            <pc:sldMk cId="4034756142" sldId="411"/>
            <ac:spMk id="7" creationId="{4FA0AC0F-EDE5-424C-8F01-593EAC5628EB}"/>
          </ac:spMkLst>
        </pc:spChg>
        <pc:spChg chg="add del">
          <ac:chgData name="Courtney Davis" userId="18800cc9-c69d-48df-b91e-acd7a7d9fa49" providerId="ADAL" clId="{A127BBAD-CFA9-46B4-9340-E74AFFA9B973}" dt="2021-10-22T16:48:59.720" v="644" actId="26606"/>
          <ac:spMkLst>
            <pc:docMk/>
            <pc:sldMk cId="4034756142" sldId="411"/>
            <ac:spMk id="34" creationId="{11C59EDF-5A1E-404D-B55D-8AEA5D8D6D62}"/>
          </ac:spMkLst>
        </pc:spChg>
        <pc:spChg chg="add del">
          <ac:chgData name="Courtney Davis" userId="18800cc9-c69d-48df-b91e-acd7a7d9fa49" providerId="ADAL" clId="{A127BBAD-CFA9-46B4-9340-E74AFFA9B973}" dt="2021-10-22T16:48:59.720" v="644" actId="26606"/>
          <ac:spMkLst>
            <pc:docMk/>
            <pc:sldMk cId="4034756142" sldId="411"/>
            <ac:spMk id="36" creationId="{FEE0385D-4151-43AA-9C6B-0365E103172D}"/>
          </ac:spMkLst>
        </pc:spChg>
        <pc:spChg chg="add del">
          <ac:chgData name="Courtney Davis" userId="18800cc9-c69d-48df-b91e-acd7a7d9fa49" providerId="ADAL" clId="{A127BBAD-CFA9-46B4-9340-E74AFFA9B973}" dt="2021-10-22T16:48:59.712" v="643" actId="26606"/>
          <ac:spMkLst>
            <pc:docMk/>
            <pc:sldMk cId="4034756142" sldId="411"/>
            <ac:spMk id="41" creationId="{46F7435D-E3DB-47B1-BA61-B00ACC83A9DE}"/>
          </ac:spMkLst>
        </pc:spChg>
        <pc:spChg chg="add del">
          <ac:chgData name="Courtney Davis" userId="18800cc9-c69d-48df-b91e-acd7a7d9fa49" providerId="ADAL" clId="{A127BBAD-CFA9-46B4-9340-E74AFFA9B973}" dt="2021-10-22T16:48:59.712" v="643" actId="26606"/>
          <ac:spMkLst>
            <pc:docMk/>
            <pc:sldMk cId="4034756142" sldId="411"/>
            <ac:spMk id="43" creationId="{F263A0B5-F8C4-4116-809F-78A768EA79A6}"/>
          </ac:spMkLst>
        </pc:spChg>
        <pc:spChg chg="add del">
          <ac:chgData name="Courtney Davis" userId="18800cc9-c69d-48df-b91e-acd7a7d9fa49" providerId="ADAL" clId="{A127BBAD-CFA9-46B4-9340-E74AFFA9B973}" dt="2021-10-22T16:49:50.258" v="646" actId="26606"/>
          <ac:spMkLst>
            <pc:docMk/>
            <pc:sldMk cId="4034756142" sldId="411"/>
            <ac:spMk id="45" creationId="{11C59EDF-5A1E-404D-B55D-8AEA5D8D6D62}"/>
          </ac:spMkLst>
        </pc:spChg>
        <pc:spChg chg="add del">
          <ac:chgData name="Courtney Davis" userId="18800cc9-c69d-48df-b91e-acd7a7d9fa49" providerId="ADAL" clId="{A127BBAD-CFA9-46B4-9340-E74AFFA9B973}" dt="2021-10-22T16:49:50.258" v="646" actId="26606"/>
          <ac:spMkLst>
            <pc:docMk/>
            <pc:sldMk cId="4034756142" sldId="411"/>
            <ac:spMk id="46" creationId="{FEE0385D-4151-43AA-9C6B-0365E103172D}"/>
          </ac:spMkLst>
        </pc:spChg>
        <pc:spChg chg="add">
          <ac:chgData name="Courtney Davis" userId="18800cc9-c69d-48df-b91e-acd7a7d9fa49" providerId="ADAL" clId="{A127BBAD-CFA9-46B4-9340-E74AFFA9B973}" dt="2021-10-22T16:49:50.258" v="646" actId="26606"/>
          <ac:spMkLst>
            <pc:docMk/>
            <pc:sldMk cId="4034756142" sldId="411"/>
            <ac:spMk id="51" creationId="{46F7435D-E3DB-47B1-BA61-B00ACC83A9DE}"/>
          </ac:spMkLst>
        </pc:spChg>
        <pc:spChg chg="add">
          <ac:chgData name="Courtney Davis" userId="18800cc9-c69d-48df-b91e-acd7a7d9fa49" providerId="ADAL" clId="{A127BBAD-CFA9-46B4-9340-E74AFFA9B973}" dt="2021-10-22T16:49:50.258" v="646" actId="26606"/>
          <ac:spMkLst>
            <pc:docMk/>
            <pc:sldMk cId="4034756142" sldId="411"/>
            <ac:spMk id="53" creationId="{F263A0B5-F8C4-4116-809F-78A768EA79A6}"/>
          </ac:spMkLst>
        </pc:spChg>
        <pc:picChg chg="add mod">
          <ac:chgData name="Courtney Davis" userId="18800cc9-c69d-48df-b91e-acd7a7d9fa49" providerId="ADAL" clId="{A127BBAD-CFA9-46B4-9340-E74AFFA9B973}" dt="2021-10-22T16:50:32.343" v="651" actId="207"/>
          <ac:picMkLst>
            <pc:docMk/>
            <pc:sldMk cId="4034756142" sldId="411"/>
            <ac:picMk id="5" creationId="{DDA0085C-EF4C-4DAC-9DEE-311CF5EC2877}"/>
          </ac:picMkLst>
        </pc:picChg>
        <pc:picChg chg="del">
          <ac:chgData name="Courtney Davis" userId="18800cc9-c69d-48df-b91e-acd7a7d9fa49" providerId="ADAL" clId="{A127BBAD-CFA9-46B4-9340-E74AFFA9B973}" dt="2021-10-22T16:48:17.677" v="640" actId="478"/>
          <ac:picMkLst>
            <pc:docMk/>
            <pc:sldMk cId="4034756142" sldId="411"/>
            <ac:picMk id="10" creationId="{8B24E860-FD59-4C7C-B667-FB073A2A0815}"/>
          </ac:picMkLst>
        </pc:picChg>
      </pc:sldChg>
      <pc:sldChg chg="modSp mod">
        <pc:chgData name="Courtney Davis" userId="18800cc9-c69d-48df-b91e-acd7a7d9fa49" providerId="ADAL" clId="{A127BBAD-CFA9-46B4-9340-E74AFFA9B973}" dt="2021-10-22T16:57:16.628" v="881" actId="21"/>
        <pc:sldMkLst>
          <pc:docMk/>
          <pc:sldMk cId="2497504675" sldId="413"/>
        </pc:sldMkLst>
        <pc:spChg chg="mod">
          <ac:chgData name="Courtney Davis" userId="18800cc9-c69d-48df-b91e-acd7a7d9fa49" providerId="ADAL" clId="{A127BBAD-CFA9-46B4-9340-E74AFFA9B973}" dt="2021-10-22T16:57:16.628" v="881" actId="21"/>
          <ac:spMkLst>
            <pc:docMk/>
            <pc:sldMk cId="2497504675" sldId="413"/>
            <ac:spMk id="2" creationId="{62835946-6E45-4AAF-9909-7CE2BFCB1DF9}"/>
          </ac:spMkLst>
        </pc:spChg>
        <pc:spChg chg="mod">
          <ac:chgData name="Courtney Davis" userId="18800cc9-c69d-48df-b91e-acd7a7d9fa49" providerId="ADAL" clId="{A127BBAD-CFA9-46B4-9340-E74AFFA9B973}" dt="2021-10-22T16:57:03.383" v="880" actId="20577"/>
          <ac:spMkLst>
            <pc:docMk/>
            <pc:sldMk cId="2497504675" sldId="413"/>
            <ac:spMk id="3" creationId="{6FB87E99-BBE2-4384-8D03-9396DFC45505}"/>
          </ac:spMkLst>
        </pc:spChg>
      </pc:sldChg>
      <pc:sldChg chg="ord">
        <pc:chgData name="Courtney Davis" userId="18800cc9-c69d-48df-b91e-acd7a7d9fa49" providerId="ADAL" clId="{A127BBAD-CFA9-46B4-9340-E74AFFA9B973}" dt="2021-10-14T21:59:10.096" v="634"/>
        <pc:sldMkLst>
          <pc:docMk/>
          <pc:sldMk cId="2861844155" sldId="418"/>
        </pc:sldMkLst>
      </pc:sldChg>
      <pc:sldChg chg="modSp new mod">
        <pc:chgData name="Courtney Davis" userId="18800cc9-c69d-48df-b91e-acd7a7d9fa49" providerId="ADAL" clId="{A127BBAD-CFA9-46B4-9340-E74AFFA9B973}" dt="2021-10-14T21:57:13.221" v="555" actId="27636"/>
        <pc:sldMkLst>
          <pc:docMk/>
          <pc:sldMk cId="1590359439" sldId="425"/>
        </pc:sldMkLst>
        <pc:spChg chg="mod">
          <ac:chgData name="Courtney Davis" userId="18800cc9-c69d-48df-b91e-acd7a7d9fa49" providerId="ADAL" clId="{A127BBAD-CFA9-46B4-9340-E74AFFA9B973}" dt="2021-10-14T21:37:02.771" v="58" actId="20577"/>
          <ac:spMkLst>
            <pc:docMk/>
            <pc:sldMk cId="1590359439" sldId="425"/>
            <ac:spMk id="2" creationId="{2D0BF557-0CC9-49A6-ADD6-630181C2615E}"/>
          </ac:spMkLst>
        </pc:spChg>
        <pc:spChg chg="mod">
          <ac:chgData name="Courtney Davis" userId="18800cc9-c69d-48df-b91e-acd7a7d9fa49" providerId="ADAL" clId="{A127BBAD-CFA9-46B4-9340-E74AFFA9B973}" dt="2021-10-14T21:57:13.221" v="555" actId="27636"/>
          <ac:spMkLst>
            <pc:docMk/>
            <pc:sldMk cId="1590359439" sldId="425"/>
            <ac:spMk id="3" creationId="{8427551E-83EB-4D51-9235-F64B4A447B9A}"/>
          </ac:spMkLst>
        </pc:spChg>
      </pc:sldChg>
      <pc:sldChg chg="modSp new del mod">
        <pc:chgData name="Courtney Davis" userId="18800cc9-c69d-48df-b91e-acd7a7d9fa49" providerId="ADAL" clId="{A127BBAD-CFA9-46B4-9340-E74AFFA9B973}" dt="2021-10-14T21:58:36.133" v="628" actId="47"/>
        <pc:sldMkLst>
          <pc:docMk/>
          <pc:sldMk cId="1218987251" sldId="426"/>
        </pc:sldMkLst>
        <pc:spChg chg="mod">
          <ac:chgData name="Courtney Davis" userId="18800cc9-c69d-48df-b91e-acd7a7d9fa49" providerId="ADAL" clId="{A127BBAD-CFA9-46B4-9340-E74AFFA9B973}" dt="2021-10-14T21:47:30.441" v="415" actId="20577"/>
          <ac:spMkLst>
            <pc:docMk/>
            <pc:sldMk cId="1218987251" sldId="426"/>
            <ac:spMk id="2" creationId="{DFC07236-F7B5-4EEF-8C6B-D4E23560B8F2}"/>
          </ac:spMkLst>
        </pc:spChg>
      </pc:sldChg>
      <pc:sldChg chg="modSp new mod ord">
        <pc:chgData name="Courtney Davis" userId="18800cc9-c69d-48df-b91e-acd7a7d9fa49" providerId="ADAL" clId="{A127BBAD-CFA9-46B4-9340-E74AFFA9B973}" dt="2021-10-22T17:21:36.151" v="1495"/>
        <pc:sldMkLst>
          <pc:docMk/>
          <pc:sldMk cId="1468802791" sldId="426"/>
        </pc:sldMkLst>
        <pc:spChg chg="mod">
          <ac:chgData name="Courtney Davis" userId="18800cc9-c69d-48df-b91e-acd7a7d9fa49" providerId="ADAL" clId="{A127BBAD-CFA9-46B4-9340-E74AFFA9B973}" dt="2021-10-22T17:05:36.650" v="1371" actId="20577"/>
          <ac:spMkLst>
            <pc:docMk/>
            <pc:sldMk cId="1468802791" sldId="426"/>
            <ac:spMk id="2" creationId="{692297D6-CBC3-4A26-85D2-005FAF934B47}"/>
          </ac:spMkLst>
        </pc:spChg>
        <pc:spChg chg="mod">
          <ac:chgData name="Courtney Davis" userId="18800cc9-c69d-48df-b91e-acd7a7d9fa49" providerId="ADAL" clId="{A127BBAD-CFA9-46B4-9340-E74AFFA9B973}" dt="2021-10-22T17:07:29.044" v="1452" actId="27636"/>
          <ac:spMkLst>
            <pc:docMk/>
            <pc:sldMk cId="1468802791" sldId="426"/>
            <ac:spMk id="3" creationId="{EE66AF31-4D7F-4DCD-BEDC-D43F60A25D1B}"/>
          </ac:spMkLst>
        </pc:spChg>
      </pc:sldChg>
      <pc:sldChg chg="new del">
        <pc:chgData name="Courtney Davis" userId="18800cc9-c69d-48df-b91e-acd7a7d9fa49" providerId="ADAL" clId="{A127BBAD-CFA9-46B4-9340-E74AFFA9B973}" dt="2021-10-22T17:23:46.585" v="1497" actId="47"/>
        <pc:sldMkLst>
          <pc:docMk/>
          <pc:sldMk cId="4070876488" sldId="427"/>
        </pc:sldMkLst>
      </pc:sldChg>
      <pc:sldMasterChg chg="modSldLayout">
        <pc:chgData name="Courtney Davis" userId="18800cc9-c69d-48df-b91e-acd7a7d9fa49" providerId="ADAL" clId="{A127BBAD-CFA9-46B4-9340-E74AFFA9B973}" dt="2021-10-14T22:00:39.543" v="635" actId="113"/>
        <pc:sldMasterMkLst>
          <pc:docMk/>
          <pc:sldMasterMk cId="4254944877" sldId="2147484311"/>
        </pc:sldMasterMkLst>
        <pc:sldLayoutChg chg="modSp">
          <pc:chgData name="Courtney Davis" userId="18800cc9-c69d-48df-b91e-acd7a7d9fa49" providerId="ADAL" clId="{A127BBAD-CFA9-46B4-9340-E74AFFA9B973}" dt="2021-10-14T22:00:39.543" v="635" actId="113"/>
          <pc:sldLayoutMkLst>
            <pc:docMk/>
            <pc:sldMasterMk cId="4254944877" sldId="2147484311"/>
            <pc:sldLayoutMk cId="394183484" sldId="2147484313"/>
          </pc:sldLayoutMkLst>
          <pc:spChg chg="mod">
            <ac:chgData name="Courtney Davis" userId="18800cc9-c69d-48df-b91e-acd7a7d9fa49" providerId="ADAL" clId="{A127BBAD-CFA9-46B4-9340-E74AFFA9B973}" dt="2021-10-14T22:00:39.543" v="635" actId="113"/>
            <ac:spMkLst>
              <pc:docMk/>
              <pc:sldMasterMk cId="4254944877" sldId="2147484311"/>
              <pc:sldLayoutMk cId="394183484" sldId="2147484313"/>
              <ac:spMk id="2" creationId="{A88CA24A-6D2A-4663-B0CB-DAED436B7D35}"/>
            </ac:spMkLst>
          </pc:spChg>
        </pc:sldLayout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A76E89C-F3B4-4805-AF45-B4FBFBD83FEA}" type="doc">
      <dgm:prSet loTypeId="urn:microsoft.com/office/officeart/2005/8/layout/hierarchy4" loCatId="hierarchy" qsTypeId="urn:microsoft.com/office/officeart/2005/8/quickstyle/simple2" qsCatId="simple" csTypeId="urn:microsoft.com/office/officeart/2005/8/colors/accent0_1" csCatId="mainScheme" phldr="1"/>
      <dgm:spPr/>
      <dgm:t>
        <a:bodyPr/>
        <a:lstStyle/>
        <a:p>
          <a:endParaRPr lang="en-US"/>
        </a:p>
      </dgm:t>
    </dgm:pt>
    <dgm:pt modelId="{C9B35F7D-C773-42B7-9D33-19A8B0802C05}">
      <dgm:prSet phldrT="[Text]" custT="1"/>
      <dgm:spPr/>
      <dgm:t>
        <a:bodyPr/>
        <a:lstStyle/>
        <a:p>
          <a:r>
            <a:rPr lang="en-US" sz="2000" dirty="0">
              <a:latin typeface="Barlow  "/>
            </a:rPr>
            <a:t>Community Service Society of New York </a:t>
          </a:r>
        </a:p>
        <a:p>
          <a:r>
            <a:rPr lang="en-US" sz="1500" dirty="0">
              <a:latin typeface="Barlow  "/>
            </a:rPr>
            <a:t>CEO David Jones</a:t>
          </a:r>
        </a:p>
      </dgm:t>
    </dgm:pt>
    <dgm:pt modelId="{6BD151A4-788E-44EE-BD95-B48D5F2E168E}" type="parTrans" cxnId="{9484DB21-D1C2-40BA-9DB3-D3044035455D}">
      <dgm:prSet/>
      <dgm:spPr/>
      <dgm:t>
        <a:bodyPr/>
        <a:lstStyle/>
        <a:p>
          <a:endParaRPr lang="en-US" sz="2000">
            <a:latin typeface="Barlow  "/>
          </a:endParaRPr>
        </a:p>
      </dgm:t>
    </dgm:pt>
    <dgm:pt modelId="{67D72094-72F9-4271-81E8-2456D272FB96}" type="sibTrans" cxnId="{9484DB21-D1C2-40BA-9DB3-D3044035455D}">
      <dgm:prSet/>
      <dgm:spPr/>
      <dgm:t>
        <a:bodyPr/>
        <a:lstStyle/>
        <a:p>
          <a:endParaRPr lang="en-US" sz="2000">
            <a:latin typeface="Barlow  "/>
          </a:endParaRPr>
        </a:p>
      </dgm:t>
    </dgm:pt>
    <dgm:pt modelId="{7266B58D-E700-499F-BE3B-1A3AC009B81A}">
      <dgm:prSet phldrT="[Text]" custT="1"/>
      <dgm:spPr/>
      <dgm:t>
        <a:bodyPr/>
        <a:lstStyle/>
        <a:p>
          <a:r>
            <a:rPr lang="en-US" sz="2000" dirty="0">
              <a:latin typeface="Barlow  "/>
            </a:rPr>
            <a:t>RSVP</a:t>
          </a:r>
        </a:p>
        <a:p>
          <a:r>
            <a:rPr lang="en-US" sz="1500" dirty="0">
              <a:latin typeface="Barlow  "/>
            </a:rPr>
            <a:t>Director Deirdre Ryan</a:t>
          </a:r>
        </a:p>
      </dgm:t>
    </dgm:pt>
    <dgm:pt modelId="{96BE2447-B360-4762-BF21-A62C87909982}" type="parTrans" cxnId="{11BCC18C-7833-4629-ACB2-4419D9F70B26}">
      <dgm:prSet/>
      <dgm:spPr/>
      <dgm:t>
        <a:bodyPr/>
        <a:lstStyle/>
        <a:p>
          <a:endParaRPr lang="en-US" sz="2000">
            <a:latin typeface="Barlow  "/>
          </a:endParaRPr>
        </a:p>
      </dgm:t>
    </dgm:pt>
    <dgm:pt modelId="{ACF54401-2D01-4F62-BF50-B216B02A2704}" type="sibTrans" cxnId="{11BCC18C-7833-4629-ACB2-4419D9F70B26}">
      <dgm:prSet/>
      <dgm:spPr/>
      <dgm:t>
        <a:bodyPr/>
        <a:lstStyle/>
        <a:p>
          <a:endParaRPr lang="en-US" sz="2000">
            <a:latin typeface="Barlow  "/>
          </a:endParaRPr>
        </a:p>
      </dgm:t>
    </dgm:pt>
    <dgm:pt modelId="{BD271D51-67E8-4E35-A62D-7101D97EEA8C}">
      <dgm:prSet phldrT="[Text]" custT="1"/>
      <dgm:spPr/>
      <dgm:t>
        <a:bodyPr/>
        <a:lstStyle/>
        <a:p>
          <a:r>
            <a:rPr lang="en-US" sz="2000" dirty="0">
              <a:latin typeface="Barlow  "/>
            </a:rPr>
            <a:t>Financial Advocacy Program</a:t>
          </a:r>
        </a:p>
        <a:p>
          <a:r>
            <a:rPr lang="en-US" sz="1500" dirty="0">
              <a:latin typeface="Barlow  "/>
            </a:rPr>
            <a:t>Director Becky Haase</a:t>
          </a:r>
        </a:p>
      </dgm:t>
    </dgm:pt>
    <dgm:pt modelId="{E2808697-7461-432C-BD00-29A7BD0F0EDE}" type="parTrans" cxnId="{33B42FC9-961F-4C12-9CAD-3DD7E9942053}">
      <dgm:prSet/>
      <dgm:spPr/>
      <dgm:t>
        <a:bodyPr/>
        <a:lstStyle/>
        <a:p>
          <a:endParaRPr lang="en-US"/>
        </a:p>
      </dgm:t>
    </dgm:pt>
    <dgm:pt modelId="{A80484FE-6294-4CAE-A1A9-4CF093CE3458}" type="sibTrans" cxnId="{33B42FC9-961F-4C12-9CAD-3DD7E9942053}">
      <dgm:prSet/>
      <dgm:spPr/>
      <dgm:t>
        <a:bodyPr/>
        <a:lstStyle/>
        <a:p>
          <a:endParaRPr lang="en-US"/>
        </a:p>
      </dgm:t>
    </dgm:pt>
    <dgm:pt modelId="{3A5BBC4A-7E4B-4B87-A561-65B86AFE1DDA}">
      <dgm:prSet phldrT="[Text]" custT="1"/>
      <dgm:spPr>
        <a:solidFill>
          <a:srgbClr val="056839"/>
        </a:solidFill>
      </dgm:spPr>
      <dgm:t>
        <a:bodyPr/>
        <a:lstStyle/>
        <a:p>
          <a:r>
            <a:rPr lang="en-US" sz="2000" dirty="0">
              <a:solidFill>
                <a:schemeClr val="bg1"/>
              </a:solidFill>
              <a:latin typeface="Barlow  "/>
            </a:rPr>
            <a:t>EDCAP</a:t>
          </a:r>
        </a:p>
        <a:p>
          <a:r>
            <a:rPr lang="en-US" sz="1500" dirty="0">
              <a:solidFill>
                <a:schemeClr val="bg1"/>
              </a:solidFill>
              <a:latin typeface="Barlow  "/>
            </a:rPr>
            <a:t>Director </a:t>
          </a:r>
        </a:p>
        <a:p>
          <a:r>
            <a:rPr lang="en-US" sz="1500" dirty="0">
              <a:solidFill>
                <a:schemeClr val="bg1"/>
              </a:solidFill>
              <a:latin typeface="Barlow  "/>
            </a:rPr>
            <a:t>Carolina Rodriguez </a:t>
          </a:r>
        </a:p>
      </dgm:t>
    </dgm:pt>
    <dgm:pt modelId="{C94EBB27-522E-444E-8A68-CF6A4F554293}" type="parTrans" cxnId="{E92F714C-1C19-4F25-B84C-A49A032A97FB}">
      <dgm:prSet/>
      <dgm:spPr/>
      <dgm:t>
        <a:bodyPr/>
        <a:lstStyle/>
        <a:p>
          <a:endParaRPr lang="en-US"/>
        </a:p>
      </dgm:t>
    </dgm:pt>
    <dgm:pt modelId="{9D082E02-4092-4E2F-9778-6D3ACB3F010C}" type="sibTrans" cxnId="{E92F714C-1C19-4F25-B84C-A49A032A97FB}">
      <dgm:prSet/>
      <dgm:spPr/>
      <dgm:t>
        <a:bodyPr/>
        <a:lstStyle/>
        <a:p>
          <a:endParaRPr lang="en-US"/>
        </a:p>
      </dgm:t>
    </dgm:pt>
    <dgm:pt modelId="{D9C3894B-1031-4DDA-A90E-86808C0A88FD}">
      <dgm:prSet phldrT="[Text]" custT="1"/>
      <dgm:spPr/>
      <dgm:t>
        <a:bodyPr/>
        <a:lstStyle/>
        <a:p>
          <a:r>
            <a:rPr lang="en-US" sz="2000" dirty="0">
              <a:latin typeface="Barlow  "/>
            </a:rPr>
            <a:t>Dept. of Program Services </a:t>
          </a:r>
        </a:p>
        <a:p>
          <a:r>
            <a:rPr lang="en-US" sz="1500" dirty="0">
              <a:latin typeface="Barlow  "/>
            </a:rPr>
            <a:t>Vice President Alina Molina</a:t>
          </a:r>
        </a:p>
      </dgm:t>
    </dgm:pt>
    <dgm:pt modelId="{27B2FA7C-9574-48DC-B2FF-BB085D04EBB2}" type="parTrans" cxnId="{C8E8C6C2-79B4-4FEC-8EAF-6FEDF509A678}">
      <dgm:prSet/>
      <dgm:spPr/>
      <dgm:t>
        <a:bodyPr/>
        <a:lstStyle/>
        <a:p>
          <a:endParaRPr lang="en-US"/>
        </a:p>
      </dgm:t>
    </dgm:pt>
    <dgm:pt modelId="{4CFB627C-EDE7-4406-BB98-FAC399D94EEA}" type="sibTrans" cxnId="{C8E8C6C2-79B4-4FEC-8EAF-6FEDF509A678}">
      <dgm:prSet/>
      <dgm:spPr/>
      <dgm:t>
        <a:bodyPr/>
        <a:lstStyle/>
        <a:p>
          <a:endParaRPr lang="en-US"/>
        </a:p>
      </dgm:t>
    </dgm:pt>
    <dgm:pt modelId="{C22D7406-FEE8-489D-8237-BBD0771E886E}">
      <dgm:prSet phldrT="[Text]" custT="1"/>
      <dgm:spPr>
        <a:solidFill>
          <a:srgbClr val="A9B758"/>
        </a:solidFill>
      </dgm:spPr>
      <dgm:t>
        <a:bodyPr/>
        <a:lstStyle/>
        <a:p>
          <a:pPr>
            <a:buFont typeface="Wingdings" panose="05000000000000000000" pitchFamily="2" charset="2"/>
            <a:buNone/>
          </a:pPr>
          <a:r>
            <a:rPr lang="en-US" sz="1500" b="0" dirty="0">
              <a:latin typeface="Barlow  "/>
            </a:rPr>
            <a:t>EDCAP Staff</a:t>
          </a:r>
        </a:p>
        <a:p>
          <a:pPr>
            <a:buFont typeface="Wingdings" panose="05000000000000000000" pitchFamily="2" charset="2"/>
            <a:buChar char="§"/>
          </a:pPr>
          <a:r>
            <a:rPr lang="en-US" sz="1500" dirty="0">
              <a:latin typeface="Barlow  "/>
            </a:rPr>
            <a:t>- Courtney Davis </a:t>
          </a:r>
        </a:p>
        <a:p>
          <a:pPr>
            <a:buFont typeface="Wingdings" panose="05000000000000000000" pitchFamily="2" charset="2"/>
            <a:buChar char="§"/>
          </a:pPr>
          <a:r>
            <a:rPr lang="en-US" sz="1500" dirty="0">
              <a:latin typeface="Barlow  "/>
            </a:rPr>
            <a:t>- Nancy Nierman</a:t>
          </a:r>
        </a:p>
      </dgm:t>
    </dgm:pt>
    <dgm:pt modelId="{00A3BE68-496E-47E2-97B3-1BE21D90D19C}" type="parTrans" cxnId="{0C5C2B45-ABAC-4865-968E-6EECCDF99B18}">
      <dgm:prSet/>
      <dgm:spPr/>
      <dgm:t>
        <a:bodyPr/>
        <a:lstStyle/>
        <a:p>
          <a:endParaRPr lang="en-US"/>
        </a:p>
      </dgm:t>
    </dgm:pt>
    <dgm:pt modelId="{B29199B3-55F1-461E-831B-3746196C4756}" type="sibTrans" cxnId="{0C5C2B45-ABAC-4865-968E-6EECCDF99B18}">
      <dgm:prSet/>
      <dgm:spPr/>
      <dgm:t>
        <a:bodyPr/>
        <a:lstStyle/>
        <a:p>
          <a:endParaRPr lang="en-US"/>
        </a:p>
      </dgm:t>
    </dgm:pt>
    <dgm:pt modelId="{D57B6B4F-650D-4A6B-9B7E-FAC8BE7015E3}">
      <dgm:prSet phldrT="[Text]" custT="1"/>
      <dgm:spPr/>
      <dgm:t>
        <a:bodyPr/>
        <a:lstStyle/>
        <a:p>
          <a:r>
            <a:rPr lang="en-US" sz="1500" dirty="0">
              <a:latin typeface="Barlow  "/>
            </a:rPr>
            <a:t>FCC Staff</a:t>
          </a:r>
        </a:p>
        <a:p>
          <a:r>
            <a:rPr lang="en-US" sz="1500" dirty="0">
              <a:latin typeface="Barlow  "/>
            </a:rPr>
            <a:t>-Rohan Jaffrey</a:t>
          </a:r>
        </a:p>
      </dgm:t>
    </dgm:pt>
    <dgm:pt modelId="{74704440-4EE2-4498-816B-064BDAEB6C7C}" type="parTrans" cxnId="{EC4C797A-184C-4028-86DB-A920C6F3FB8E}">
      <dgm:prSet/>
      <dgm:spPr/>
      <dgm:t>
        <a:bodyPr/>
        <a:lstStyle/>
        <a:p>
          <a:endParaRPr lang="en-US"/>
        </a:p>
      </dgm:t>
    </dgm:pt>
    <dgm:pt modelId="{D2631A6B-724E-47B6-B699-0AB22B915F92}" type="sibTrans" cxnId="{EC4C797A-184C-4028-86DB-A920C6F3FB8E}">
      <dgm:prSet/>
      <dgm:spPr/>
      <dgm:t>
        <a:bodyPr/>
        <a:lstStyle/>
        <a:p>
          <a:endParaRPr lang="en-US"/>
        </a:p>
      </dgm:t>
    </dgm:pt>
    <dgm:pt modelId="{101CF4B3-CBE8-4677-8D64-5845EB7AD54E}" type="pres">
      <dgm:prSet presAssocID="{1A76E89C-F3B4-4805-AF45-B4FBFBD83FEA}" presName="Name0" presStyleCnt="0">
        <dgm:presLayoutVars>
          <dgm:chPref val="1"/>
          <dgm:dir/>
          <dgm:animOne val="branch"/>
          <dgm:animLvl val="lvl"/>
          <dgm:resizeHandles/>
        </dgm:presLayoutVars>
      </dgm:prSet>
      <dgm:spPr/>
    </dgm:pt>
    <dgm:pt modelId="{39036811-6654-4963-A262-A9DD7BB83208}" type="pres">
      <dgm:prSet presAssocID="{C9B35F7D-C773-42B7-9D33-19A8B0802C05}" presName="vertOne" presStyleCnt="0"/>
      <dgm:spPr/>
    </dgm:pt>
    <dgm:pt modelId="{D2B9704E-F477-410A-B3DE-846CE2269D6D}" type="pres">
      <dgm:prSet presAssocID="{C9B35F7D-C773-42B7-9D33-19A8B0802C05}" presName="txOne" presStyleLbl="node0" presStyleIdx="0" presStyleCnt="1">
        <dgm:presLayoutVars>
          <dgm:chPref val="3"/>
        </dgm:presLayoutVars>
      </dgm:prSet>
      <dgm:spPr/>
    </dgm:pt>
    <dgm:pt modelId="{671D68D4-8F61-4AFA-8F64-5747D4B27F79}" type="pres">
      <dgm:prSet presAssocID="{C9B35F7D-C773-42B7-9D33-19A8B0802C05}" presName="parTransOne" presStyleCnt="0"/>
      <dgm:spPr/>
    </dgm:pt>
    <dgm:pt modelId="{E94FA16E-92F2-4D14-A30B-F8F1920599F5}" type="pres">
      <dgm:prSet presAssocID="{C9B35F7D-C773-42B7-9D33-19A8B0802C05}" presName="horzOne" presStyleCnt="0"/>
      <dgm:spPr/>
    </dgm:pt>
    <dgm:pt modelId="{9C6A0046-2EE6-4806-BAD6-DC16ED99AAB1}" type="pres">
      <dgm:prSet presAssocID="{D9C3894B-1031-4DDA-A90E-86808C0A88FD}" presName="vertTwo" presStyleCnt="0"/>
      <dgm:spPr/>
    </dgm:pt>
    <dgm:pt modelId="{8664929B-0865-4197-A0FF-2CE65164E9A8}" type="pres">
      <dgm:prSet presAssocID="{D9C3894B-1031-4DDA-A90E-86808C0A88FD}" presName="txTwo" presStyleLbl="node2" presStyleIdx="0" presStyleCnt="1">
        <dgm:presLayoutVars>
          <dgm:chPref val="3"/>
        </dgm:presLayoutVars>
      </dgm:prSet>
      <dgm:spPr/>
    </dgm:pt>
    <dgm:pt modelId="{530F2198-153A-45E0-880E-B9F93AB8B099}" type="pres">
      <dgm:prSet presAssocID="{D9C3894B-1031-4DDA-A90E-86808C0A88FD}" presName="parTransTwo" presStyleCnt="0"/>
      <dgm:spPr/>
    </dgm:pt>
    <dgm:pt modelId="{D925BAFA-42AE-4ACF-825F-56B839EE1F17}" type="pres">
      <dgm:prSet presAssocID="{D9C3894B-1031-4DDA-A90E-86808C0A88FD}" presName="horzTwo" presStyleCnt="0"/>
      <dgm:spPr/>
    </dgm:pt>
    <dgm:pt modelId="{BE53FC1C-085B-42F7-9330-739C10285374}" type="pres">
      <dgm:prSet presAssocID="{3A5BBC4A-7E4B-4B87-A561-65B86AFE1DDA}" presName="vertThree" presStyleCnt="0"/>
      <dgm:spPr/>
    </dgm:pt>
    <dgm:pt modelId="{CD4F2360-BF6E-4928-B1A7-784B4C24F1DD}" type="pres">
      <dgm:prSet presAssocID="{3A5BBC4A-7E4B-4B87-A561-65B86AFE1DDA}" presName="txThree" presStyleLbl="node3" presStyleIdx="0" presStyleCnt="3" custLinFactNeighborX="-17">
        <dgm:presLayoutVars>
          <dgm:chPref val="3"/>
        </dgm:presLayoutVars>
      </dgm:prSet>
      <dgm:spPr/>
    </dgm:pt>
    <dgm:pt modelId="{491B09E9-E9A5-482B-B074-5FA99D3AF98B}" type="pres">
      <dgm:prSet presAssocID="{3A5BBC4A-7E4B-4B87-A561-65B86AFE1DDA}" presName="parTransThree" presStyleCnt="0"/>
      <dgm:spPr/>
    </dgm:pt>
    <dgm:pt modelId="{9D5E5BE1-6F94-445A-AABF-BA202C82434A}" type="pres">
      <dgm:prSet presAssocID="{3A5BBC4A-7E4B-4B87-A561-65B86AFE1DDA}" presName="horzThree" presStyleCnt="0"/>
      <dgm:spPr/>
    </dgm:pt>
    <dgm:pt modelId="{35A39F73-CAEB-4F07-82A0-A95A8E285581}" type="pres">
      <dgm:prSet presAssocID="{C22D7406-FEE8-489D-8237-BBD0771E886E}" presName="vertFour" presStyleCnt="0">
        <dgm:presLayoutVars>
          <dgm:chPref val="3"/>
        </dgm:presLayoutVars>
      </dgm:prSet>
      <dgm:spPr/>
    </dgm:pt>
    <dgm:pt modelId="{40D24CAE-6EFB-4723-9273-C5AE0598B4F4}" type="pres">
      <dgm:prSet presAssocID="{C22D7406-FEE8-489D-8237-BBD0771E886E}" presName="txFour" presStyleLbl="node4" presStyleIdx="0" presStyleCnt="2">
        <dgm:presLayoutVars>
          <dgm:chPref val="3"/>
        </dgm:presLayoutVars>
      </dgm:prSet>
      <dgm:spPr/>
    </dgm:pt>
    <dgm:pt modelId="{0C70AF4E-AD1E-4E88-BD9E-685B69477072}" type="pres">
      <dgm:prSet presAssocID="{C22D7406-FEE8-489D-8237-BBD0771E886E}" presName="horzFour" presStyleCnt="0"/>
      <dgm:spPr/>
    </dgm:pt>
    <dgm:pt modelId="{4720EE85-100A-4236-8C3B-A9C3EC6856CC}" type="pres">
      <dgm:prSet presAssocID="{9D082E02-4092-4E2F-9778-6D3ACB3F010C}" presName="sibSpaceThree" presStyleCnt="0"/>
      <dgm:spPr/>
    </dgm:pt>
    <dgm:pt modelId="{4C261E82-9A3C-4EFD-A33F-C31E1040A922}" type="pres">
      <dgm:prSet presAssocID="{7266B58D-E700-499F-BE3B-1A3AC009B81A}" presName="vertThree" presStyleCnt="0"/>
      <dgm:spPr/>
    </dgm:pt>
    <dgm:pt modelId="{00C28121-FCDC-4101-9ABC-8DE1846265F5}" type="pres">
      <dgm:prSet presAssocID="{7266B58D-E700-499F-BE3B-1A3AC009B81A}" presName="txThree" presStyleLbl="node3" presStyleIdx="1" presStyleCnt="3">
        <dgm:presLayoutVars>
          <dgm:chPref val="3"/>
        </dgm:presLayoutVars>
      </dgm:prSet>
      <dgm:spPr/>
    </dgm:pt>
    <dgm:pt modelId="{6151DFE3-68D6-45C3-9F73-822DE0D33DC0}" type="pres">
      <dgm:prSet presAssocID="{7266B58D-E700-499F-BE3B-1A3AC009B81A}" presName="horzThree" presStyleCnt="0"/>
      <dgm:spPr/>
    </dgm:pt>
    <dgm:pt modelId="{FA1F7861-5C8E-4E04-A170-9973D5394F93}" type="pres">
      <dgm:prSet presAssocID="{ACF54401-2D01-4F62-BF50-B216B02A2704}" presName="sibSpaceThree" presStyleCnt="0"/>
      <dgm:spPr/>
    </dgm:pt>
    <dgm:pt modelId="{E7FB779C-11AB-46A4-BEF9-4D6797832B89}" type="pres">
      <dgm:prSet presAssocID="{BD271D51-67E8-4E35-A62D-7101D97EEA8C}" presName="vertThree" presStyleCnt="0"/>
      <dgm:spPr/>
    </dgm:pt>
    <dgm:pt modelId="{79E88B14-BF02-4F07-804B-6882E780460C}" type="pres">
      <dgm:prSet presAssocID="{BD271D51-67E8-4E35-A62D-7101D97EEA8C}" presName="txThree" presStyleLbl="node3" presStyleIdx="2" presStyleCnt="3">
        <dgm:presLayoutVars>
          <dgm:chPref val="3"/>
        </dgm:presLayoutVars>
      </dgm:prSet>
      <dgm:spPr/>
    </dgm:pt>
    <dgm:pt modelId="{1BC2E81F-50C6-47B8-82F3-739280DAA28F}" type="pres">
      <dgm:prSet presAssocID="{BD271D51-67E8-4E35-A62D-7101D97EEA8C}" presName="parTransThree" presStyleCnt="0"/>
      <dgm:spPr/>
    </dgm:pt>
    <dgm:pt modelId="{D0F6EEDD-D723-46CF-B5CF-A37AA061BAF7}" type="pres">
      <dgm:prSet presAssocID="{BD271D51-67E8-4E35-A62D-7101D97EEA8C}" presName="horzThree" presStyleCnt="0"/>
      <dgm:spPr/>
    </dgm:pt>
    <dgm:pt modelId="{C22DAC4A-BA75-472F-A46F-92B1B774EF64}" type="pres">
      <dgm:prSet presAssocID="{D57B6B4F-650D-4A6B-9B7E-FAC8BE7015E3}" presName="vertFour" presStyleCnt="0">
        <dgm:presLayoutVars>
          <dgm:chPref val="3"/>
        </dgm:presLayoutVars>
      </dgm:prSet>
      <dgm:spPr/>
    </dgm:pt>
    <dgm:pt modelId="{85F9725F-27F0-47DB-98DE-07202A14F110}" type="pres">
      <dgm:prSet presAssocID="{D57B6B4F-650D-4A6B-9B7E-FAC8BE7015E3}" presName="txFour" presStyleLbl="node4" presStyleIdx="1" presStyleCnt="2">
        <dgm:presLayoutVars>
          <dgm:chPref val="3"/>
        </dgm:presLayoutVars>
      </dgm:prSet>
      <dgm:spPr/>
    </dgm:pt>
    <dgm:pt modelId="{FEC869ED-38FD-4618-954C-5DD89E094C1A}" type="pres">
      <dgm:prSet presAssocID="{D57B6B4F-650D-4A6B-9B7E-FAC8BE7015E3}" presName="horzFour" presStyleCnt="0"/>
      <dgm:spPr/>
    </dgm:pt>
  </dgm:ptLst>
  <dgm:cxnLst>
    <dgm:cxn modelId="{3F070E11-80E4-4597-9FFA-D92A4260223D}" type="presOf" srcId="{D57B6B4F-650D-4A6B-9B7E-FAC8BE7015E3}" destId="{85F9725F-27F0-47DB-98DE-07202A14F110}" srcOrd="0" destOrd="0" presId="urn:microsoft.com/office/officeart/2005/8/layout/hierarchy4"/>
    <dgm:cxn modelId="{C999B221-6A64-4EAC-B779-3A085B787D02}" type="presOf" srcId="{3A5BBC4A-7E4B-4B87-A561-65B86AFE1DDA}" destId="{CD4F2360-BF6E-4928-B1A7-784B4C24F1DD}" srcOrd="0" destOrd="0" presId="urn:microsoft.com/office/officeart/2005/8/layout/hierarchy4"/>
    <dgm:cxn modelId="{9484DB21-D1C2-40BA-9DB3-D3044035455D}" srcId="{1A76E89C-F3B4-4805-AF45-B4FBFBD83FEA}" destId="{C9B35F7D-C773-42B7-9D33-19A8B0802C05}" srcOrd="0" destOrd="0" parTransId="{6BD151A4-788E-44EE-BD95-B48D5F2E168E}" sibTransId="{67D72094-72F9-4271-81E8-2456D272FB96}"/>
    <dgm:cxn modelId="{66FA0D26-F4A1-447B-B3CD-A1F02C316B0A}" type="presOf" srcId="{7266B58D-E700-499F-BE3B-1A3AC009B81A}" destId="{00C28121-FCDC-4101-9ABC-8DE1846265F5}" srcOrd="0" destOrd="0" presId="urn:microsoft.com/office/officeart/2005/8/layout/hierarchy4"/>
    <dgm:cxn modelId="{A7D9ED35-CCBF-40D8-B33A-7A0B9B83419D}" type="presOf" srcId="{C9B35F7D-C773-42B7-9D33-19A8B0802C05}" destId="{D2B9704E-F477-410A-B3DE-846CE2269D6D}" srcOrd="0" destOrd="0" presId="urn:microsoft.com/office/officeart/2005/8/layout/hierarchy4"/>
    <dgm:cxn modelId="{E9E9773F-FED6-442B-A990-7C832823C49C}" type="presOf" srcId="{C22D7406-FEE8-489D-8237-BBD0771E886E}" destId="{40D24CAE-6EFB-4723-9273-C5AE0598B4F4}" srcOrd="0" destOrd="0" presId="urn:microsoft.com/office/officeart/2005/8/layout/hierarchy4"/>
    <dgm:cxn modelId="{0C5C2B45-ABAC-4865-968E-6EECCDF99B18}" srcId="{3A5BBC4A-7E4B-4B87-A561-65B86AFE1DDA}" destId="{C22D7406-FEE8-489D-8237-BBD0771E886E}" srcOrd="0" destOrd="0" parTransId="{00A3BE68-496E-47E2-97B3-1BE21D90D19C}" sibTransId="{B29199B3-55F1-461E-831B-3746196C4756}"/>
    <dgm:cxn modelId="{0C440C67-A825-4745-ACA0-96432824CE91}" type="presOf" srcId="{D9C3894B-1031-4DDA-A90E-86808C0A88FD}" destId="{8664929B-0865-4197-A0FF-2CE65164E9A8}" srcOrd="0" destOrd="0" presId="urn:microsoft.com/office/officeart/2005/8/layout/hierarchy4"/>
    <dgm:cxn modelId="{E92F714C-1C19-4F25-B84C-A49A032A97FB}" srcId="{D9C3894B-1031-4DDA-A90E-86808C0A88FD}" destId="{3A5BBC4A-7E4B-4B87-A561-65B86AFE1DDA}" srcOrd="0" destOrd="0" parTransId="{C94EBB27-522E-444E-8A68-CF6A4F554293}" sibTransId="{9D082E02-4092-4E2F-9778-6D3ACB3F010C}"/>
    <dgm:cxn modelId="{EC4C797A-184C-4028-86DB-A920C6F3FB8E}" srcId="{BD271D51-67E8-4E35-A62D-7101D97EEA8C}" destId="{D57B6B4F-650D-4A6B-9B7E-FAC8BE7015E3}" srcOrd="0" destOrd="0" parTransId="{74704440-4EE2-4498-816B-064BDAEB6C7C}" sibTransId="{D2631A6B-724E-47B6-B699-0AB22B915F92}"/>
    <dgm:cxn modelId="{11BCC18C-7833-4629-ACB2-4419D9F70B26}" srcId="{D9C3894B-1031-4DDA-A90E-86808C0A88FD}" destId="{7266B58D-E700-499F-BE3B-1A3AC009B81A}" srcOrd="1" destOrd="0" parTransId="{96BE2447-B360-4762-BF21-A62C87909982}" sibTransId="{ACF54401-2D01-4F62-BF50-B216B02A2704}"/>
    <dgm:cxn modelId="{EC821F8E-FA1A-4B00-80CA-C71AC02732F5}" type="presOf" srcId="{BD271D51-67E8-4E35-A62D-7101D97EEA8C}" destId="{79E88B14-BF02-4F07-804B-6882E780460C}" srcOrd="0" destOrd="0" presId="urn:microsoft.com/office/officeart/2005/8/layout/hierarchy4"/>
    <dgm:cxn modelId="{CBC904AA-14BA-4A4C-BF3B-ADC891D41FD7}" type="presOf" srcId="{1A76E89C-F3B4-4805-AF45-B4FBFBD83FEA}" destId="{101CF4B3-CBE8-4677-8D64-5845EB7AD54E}" srcOrd="0" destOrd="0" presId="urn:microsoft.com/office/officeart/2005/8/layout/hierarchy4"/>
    <dgm:cxn modelId="{C8E8C6C2-79B4-4FEC-8EAF-6FEDF509A678}" srcId="{C9B35F7D-C773-42B7-9D33-19A8B0802C05}" destId="{D9C3894B-1031-4DDA-A90E-86808C0A88FD}" srcOrd="0" destOrd="0" parTransId="{27B2FA7C-9574-48DC-B2FF-BB085D04EBB2}" sibTransId="{4CFB627C-EDE7-4406-BB98-FAC399D94EEA}"/>
    <dgm:cxn modelId="{33B42FC9-961F-4C12-9CAD-3DD7E9942053}" srcId="{D9C3894B-1031-4DDA-A90E-86808C0A88FD}" destId="{BD271D51-67E8-4E35-A62D-7101D97EEA8C}" srcOrd="2" destOrd="0" parTransId="{E2808697-7461-432C-BD00-29A7BD0F0EDE}" sibTransId="{A80484FE-6294-4CAE-A1A9-4CF093CE3458}"/>
    <dgm:cxn modelId="{58631F27-DED9-4E9F-B313-805AC70E37CA}" type="presParOf" srcId="{101CF4B3-CBE8-4677-8D64-5845EB7AD54E}" destId="{39036811-6654-4963-A262-A9DD7BB83208}" srcOrd="0" destOrd="0" presId="urn:microsoft.com/office/officeart/2005/8/layout/hierarchy4"/>
    <dgm:cxn modelId="{0E53B263-71E5-4EC6-A7D2-BFC4AD040733}" type="presParOf" srcId="{39036811-6654-4963-A262-A9DD7BB83208}" destId="{D2B9704E-F477-410A-B3DE-846CE2269D6D}" srcOrd="0" destOrd="0" presId="urn:microsoft.com/office/officeart/2005/8/layout/hierarchy4"/>
    <dgm:cxn modelId="{2085884F-C150-4E84-8D47-AD3F730C775F}" type="presParOf" srcId="{39036811-6654-4963-A262-A9DD7BB83208}" destId="{671D68D4-8F61-4AFA-8F64-5747D4B27F79}" srcOrd="1" destOrd="0" presId="urn:microsoft.com/office/officeart/2005/8/layout/hierarchy4"/>
    <dgm:cxn modelId="{D781A056-9516-4500-AA56-659BD5D352B7}" type="presParOf" srcId="{39036811-6654-4963-A262-A9DD7BB83208}" destId="{E94FA16E-92F2-4D14-A30B-F8F1920599F5}" srcOrd="2" destOrd="0" presId="urn:microsoft.com/office/officeart/2005/8/layout/hierarchy4"/>
    <dgm:cxn modelId="{163D9AEB-AC9F-4FF8-941A-670EF398F13F}" type="presParOf" srcId="{E94FA16E-92F2-4D14-A30B-F8F1920599F5}" destId="{9C6A0046-2EE6-4806-BAD6-DC16ED99AAB1}" srcOrd="0" destOrd="0" presId="urn:microsoft.com/office/officeart/2005/8/layout/hierarchy4"/>
    <dgm:cxn modelId="{8579D013-07E4-4716-B7E8-68888A98AE25}" type="presParOf" srcId="{9C6A0046-2EE6-4806-BAD6-DC16ED99AAB1}" destId="{8664929B-0865-4197-A0FF-2CE65164E9A8}" srcOrd="0" destOrd="0" presId="urn:microsoft.com/office/officeart/2005/8/layout/hierarchy4"/>
    <dgm:cxn modelId="{EA51FF30-55BA-4AB8-98B1-C09C7D94443D}" type="presParOf" srcId="{9C6A0046-2EE6-4806-BAD6-DC16ED99AAB1}" destId="{530F2198-153A-45E0-880E-B9F93AB8B099}" srcOrd="1" destOrd="0" presId="urn:microsoft.com/office/officeart/2005/8/layout/hierarchy4"/>
    <dgm:cxn modelId="{DD26C005-C576-477C-907F-C03FA503F1F1}" type="presParOf" srcId="{9C6A0046-2EE6-4806-BAD6-DC16ED99AAB1}" destId="{D925BAFA-42AE-4ACF-825F-56B839EE1F17}" srcOrd="2" destOrd="0" presId="urn:microsoft.com/office/officeart/2005/8/layout/hierarchy4"/>
    <dgm:cxn modelId="{25769B80-F0C9-4E2D-985B-2E841E44F751}" type="presParOf" srcId="{D925BAFA-42AE-4ACF-825F-56B839EE1F17}" destId="{BE53FC1C-085B-42F7-9330-739C10285374}" srcOrd="0" destOrd="0" presId="urn:microsoft.com/office/officeart/2005/8/layout/hierarchy4"/>
    <dgm:cxn modelId="{9B2681B3-48FF-47CC-8AD6-3AC090582170}" type="presParOf" srcId="{BE53FC1C-085B-42F7-9330-739C10285374}" destId="{CD4F2360-BF6E-4928-B1A7-784B4C24F1DD}" srcOrd="0" destOrd="0" presId="urn:microsoft.com/office/officeart/2005/8/layout/hierarchy4"/>
    <dgm:cxn modelId="{09351F85-F19F-4625-A526-B2ED9C496D3C}" type="presParOf" srcId="{BE53FC1C-085B-42F7-9330-739C10285374}" destId="{491B09E9-E9A5-482B-B074-5FA99D3AF98B}" srcOrd="1" destOrd="0" presId="urn:microsoft.com/office/officeart/2005/8/layout/hierarchy4"/>
    <dgm:cxn modelId="{1CBA948E-21B1-4EDF-8793-A02A8B2A3A24}" type="presParOf" srcId="{BE53FC1C-085B-42F7-9330-739C10285374}" destId="{9D5E5BE1-6F94-445A-AABF-BA202C82434A}" srcOrd="2" destOrd="0" presId="urn:microsoft.com/office/officeart/2005/8/layout/hierarchy4"/>
    <dgm:cxn modelId="{7817A7C8-8DE4-4987-8E9D-399505692C8C}" type="presParOf" srcId="{9D5E5BE1-6F94-445A-AABF-BA202C82434A}" destId="{35A39F73-CAEB-4F07-82A0-A95A8E285581}" srcOrd="0" destOrd="0" presId="urn:microsoft.com/office/officeart/2005/8/layout/hierarchy4"/>
    <dgm:cxn modelId="{C7295ABD-D36B-4828-ABD0-AB1F19B39100}" type="presParOf" srcId="{35A39F73-CAEB-4F07-82A0-A95A8E285581}" destId="{40D24CAE-6EFB-4723-9273-C5AE0598B4F4}" srcOrd="0" destOrd="0" presId="urn:microsoft.com/office/officeart/2005/8/layout/hierarchy4"/>
    <dgm:cxn modelId="{3CD8D0FC-0756-4CB1-B9B7-24417D21D925}" type="presParOf" srcId="{35A39F73-CAEB-4F07-82A0-A95A8E285581}" destId="{0C70AF4E-AD1E-4E88-BD9E-685B69477072}" srcOrd="1" destOrd="0" presId="urn:microsoft.com/office/officeart/2005/8/layout/hierarchy4"/>
    <dgm:cxn modelId="{069CB12B-52A0-4064-9343-860D6306D902}" type="presParOf" srcId="{D925BAFA-42AE-4ACF-825F-56B839EE1F17}" destId="{4720EE85-100A-4236-8C3B-A9C3EC6856CC}" srcOrd="1" destOrd="0" presId="urn:microsoft.com/office/officeart/2005/8/layout/hierarchy4"/>
    <dgm:cxn modelId="{57DCBD75-8311-4B02-8686-45884E7E3C74}" type="presParOf" srcId="{D925BAFA-42AE-4ACF-825F-56B839EE1F17}" destId="{4C261E82-9A3C-4EFD-A33F-C31E1040A922}" srcOrd="2" destOrd="0" presId="urn:microsoft.com/office/officeart/2005/8/layout/hierarchy4"/>
    <dgm:cxn modelId="{95B86953-048A-4049-B778-79DA0B567EDA}" type="presParOf" srcId="{4C261E82-9A3C-4EFD-A33F-C31E1040A922}" destId="{00C28121-FCDC-4101-9ABC-8DE1846265F5}" srcOrd="0" destOrd="0" presId="urn:microsoft.com/office/officeart/2005/8/layout/hierarchy4"/>
    <dgm:cxn modelId="{FA681A94-EF16-4765-92EA-DE69ADF06C2F}" type="presParOf" srcId="{4C261E82-9A3C-4EFD-A33F-C31E1040A922}" destId="{6151DFE3-68D6-45C3-9F73-822DE0D33DC0}" srcOrd="1" destOrd="0" presId="urn:microsoft.com/office/officeart/2005/8/layout/hierarchy4"/>
    <dgm:cxn modelId="{3ED12008-7C42-48FA-8477-0C063E63E082}" type="presParOf" srcId="{D925BAFA-42AE-4ACF-825F-56B839EE1F17}" destId="{FA1F7861-5C8E-4E04-A170-9973D5394F93}" srcOrd="3" destOrd="0" presId="urn:microsoft.com/office/officeart/2005/8/layout/hierarchy4"/>
    <dgm:cxn modelId="{EAE7B9F9-1FE3-44E7-ABE1-3C30C41C3782}" type="presParOf" srcId="{D925BAFA-42AE-4ACF-825F-56B839EE1F17}" destId="{E7FB779C-11AB-46A4-BEF9-4D6797832B89}" srcOrd="4" destOrd="0" presId="urn:microsoft.com/office/officeart/2005/8/layout/hierarchy4"/>
    <dgm:cxn modelId="{6274373C-4857-41AC-8AA6-8588B3B2E3E2}" type="presParOf" srcId="{E7FB779C-11AB-46A4-BEF9-4D6797832B89}" destId="{79E88B14-BF02-4F07-804B-6882E780460C}" srcOrd="0" destOrd="0" presId="urn:microsoft.com/office/officeart/2005/8/layout/hierarchy4"/>
    <dgm:cxn modelId="{F1A21A07-5DB0-4B6F-A1ED-EAA73E9ADE1D}" type="presParOf" srcId="{E7FB779C-11AB-46A4-BEF9-4D6797832B89}" destId="{1BC2E81F-50C6-47B8-82F3-739280DAA28F}" srcOrd="1" destOrd="0" presId="urn:microsoft.com/office/officeart/2005/8/layout/hierarchy4"/>
    <dgm:cxn modelId="{DFE4841B-4837-4B82-99F7-741DE8973832}" type="presParOf" srcId="{E7FB779C-11AB-46A4-BEF9-4D6797832B89}" destId="{D0F6EEDD-D723-46CF-B5CF-A37AA061BAF7}" srcOrd="2" destOrd="0" presId="urn:microsoft.com/office/officeart/2005/8/layout/hierarchy4"/>
    <dgm:cxn modelId="{1DE121DF-23C0-42A5-8F3B-7760392C8500}" type="presParOf" srcId="{D0F6EEDD-D723-46CF-B5CF-A37AA061BAF7}" destId="{C22DAC4A-BA75-472F-A46F-92B1B774EF64}" srcOrd="0" destOrd="0" presId="urn:microsoft.com/office/officeart/2005/8/layout/hierarchy4"/>
    <dgm:cxn modelId="{46A4FA88-9C79-44CF-81EB-0AEF620A558C}" type="presParOf" srcId="{C22DAC4A-BA75-472F-A46F-92B1B774EF64}" destId="{85F9725F-27F0-47DB-98DE-07202A14F110}" srcOrd="0" destOrd="0" presId="urn:microsoft.com/office/officeart/2005/8/layout/hierarchy4"/>
    <dgm:cxn modelId="{882C9FD1-05E2-49F6-94AF-4CA4B7A63C7F}" type="presParOf" srcId="{C22DAC4A-BA75-472F-A46F-92B1B774EF64}" destId="{FEC869ED-38FD-4618-954C-5DD89E094C1A}" srcOrd="1" destOrd="0" presId="urn:microsoft.com/office/officeart/2005/8/layout/hierarchy4"/>
  </dgm:cxnLst>
  <dgm:bg>
    <a:noFill/>
  </dgm:bg>
  <dgm:whole>
    <a:ln w="19050">
      <a:noFill/>
    </a:ln>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2B9704E-F477-410A-B3DE-846CE2269D6D}">
      <dsp:nvSpPr>
        <dsp:cNvPr id="0" name=""/>
        <dsp:cNvSpPr/>
      </dsp:nvSpPr>
      <dsp:spPr>
        <a:xfrm>
          <a:off x="436" y="1569"/>
          <a:ext cx="7981076" cy="1008264"/>
        </a:xfrm>
        <a:prstGeom prst="roundRect">
          <a:avLst>
            <a:gd name="adj" fmla="val 10000"/>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Barlow  "/>
            </a:rPr>
            <a:t>Community Service Society of New York </a:t>
          </a:r>
        </a:p>
        <a:p>
          <a:pPr marL="0" lvl="0" indent="0" algn="ctr" defTabSz="889000">
            <a:lnSpc>
              <a:spcPct val="90000"/>
            </a:lnSpc>
            <a:spcBef>
              <a:spcPct val="0"/>
            </a:spcBef>
            <a:spcAft>
              <a:spcPct val="35000"/>
            </a:spcAft>
            <a:buNone/>
          </a:pPr>
          <a:r>
            <a:rPr lang="en-US" sz="1500" kern="1200" dirty="0">
              <a:latin typeface="Barlow  "/>
            </a:rPr>
            <a:t>CEO David Jones</a:t>
          </a:r>
        </a:p>
      </dsp:txBody>
      <dsp:txXfrm>
        <a:off x="29967" y="31100"/>
        <a:ext cx="7922014" cy="949202"/>
      </dsp:txXfrm>
    </dsp:sp>
    <dsp:sp modelId="{8664929B-0865-4197-A0FF-2CE65164E9A8}">
      <dsp:nvSpPr>
        <dsp:cNvPr id="0" name=""/>
        <dsp:cNvSpPr/>
      </dsp:nvSpPr>
      <dsp:spPr>
        <a:xfrm>
          <a:off x="436" y="1113505"/>
          <a:ext cx="7981076" cy="1008264"/>
        </a:xfrm>
        <a:prstGeom prst="roundRect">
          <a:avLst>
            <a:gd name="adj" fmla="val 10000"/>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Barlow  "/>
            </a:rPr>
            <a:t>Dept. of Program Services </a:t>
          </a:r>
        </a:p>
        <a:p>
          <a:pPr marL="0" lvl="0" indent="0" algn="ctr" defTabSz="889000">
            <a:lnSpc>
              <a:spcPct val="90000"/>
            </a:lnSpc>
            <a:spcBef>
              <a:spcPct val="0"/>
            </a:spcBef>
            <a:spcAft>
              <a:spcPct val="35000"/>
            </a:spcAft>
            <a:buNone/>
          </a:pPr>
          <a:r>
            <a:rPr lang="en-US" sz="1500" kern="1200" dirty="0">
              <a:latin typeface="Barlow  "/>
            </a:rPr>
            <a:t>Vice President Alina Molina</a:t>
          </a:r>
        </a:p>
      </dsp:txBody>
      <dsp:txXfrm>
        <a:off x="29967" y="1143036"/>
        <a:ext cx="7922014" cy="949202"/>
      </dsp:txXfrm>
    </dsp:sp>
    <dsp:sp modelId="{CD4F2360-BF6E-4928-B1A7-784B4C24F1DD}">
      <dsp:nvSpPr>
        <dsp:cNvPr id="0" name=""/>
        <dsp:cNvSpPr/>
      </dsp:nvSpPr>
      <dsp:spPr>
        <a:xfrm>
          <a:off x="0" y="2225440"/>
          <a:ext cx="2587897" cy="1008264"/>
        </a:xfrm>
        <a:prstGeom prst="roundRect">
          <a:avLst>
            <a:gd name="adj" fmla="val 10000"/>
          </a:avLst>
        </a:prstGeom>
        <a:solidFill>
          <a:srgbClr val="056839"/>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solidFill>
                <a:schemeClr val="bg1"/>
              </a:solidFill>
              <a:latin typeface="Barlow  "/>
            </a:rPr>
            <a:t>EDCAP</a:t>
          </a:r>
        </a:p>
        <a:p>
          <a:pPr marL="0" lvl="0" indent="0" algn="ctr" defTabSz="889000">
            <a:lnSpc>
              <a:spcPct val="90000"/>
            </a:lnSpc>
            <a:spcBef>
              <a:spcPct val="0"/>
            </a:spcBef>
            <a:spcAft>
              <a:spcPct val="35000"/>
            </a:spcAft>
            <a:buNone/>
          </a:pPr>
          <a:r>
            <a:rPr lang="en-US" sz="1500" kern="1200" dirty="0">
              <a:solidFill>
                <a:schemeClr val="bg1"/>
              </a:solidFill>
              <a:latin typeface="Barlow  "/>
            </a:rPr>
            <a:t>Director </a:t>
          </a:r>
        </a:p>
        <a:p>
          <a:pPr marL="0" lvl="0" indent="0" algn="ctr" defTabSz="889000">
            <a:lnSpc>
              <a:spcPct val="90000"/>
            </a:lnSpc>
            <a:spcBef>
              <a:spcPct val="0"/>
            </a:spcBef>
            <a:spcAft>
              <a:spcPct val="35000"/>
            </a:spcAft>
            <a:buNone/>
          </a:pPr>
          <a:r>
            <a:rPr lang="en-US" sz="1500" kern="1200" dirty="0">
              <a:solidFill>
                <a:schemeClr val="bg1"/>
              </a:solidFill>
              <a:latin typeface="Barlow  "/>
            </a:rPr>
            <a:t>Carolina Rodriguez </a:t>
          </a:r>
        </a:p>
      </dsp:txBody>
      <dsp:txXfrm>
        <a:off x="29531" y="2254971"/>
        <a:ext cx="2528835" cy="949202"/>
      </dsp:txXfrm>
    </dsp:sp>
    <dsp:sp modelId="{40D24CAE-6EFB-4723-9273-C5AE0598B4F4}">
      <dsp:nvSpPr>
        <dsp:cNvPr id="0" name=""/>
        <dsp:cNvSpPr/>
      </dsp:nvSpPr>
      <dsp:spPr>
        <a:xfrm>
          <a:off x="436" y="3337376"/>
          <a:ext cx="2587897" cy="1008264"/>
        </a:xfrm>
        <a:prstGeom prst="roundRect">
          <a:avLst>
            <a:gd name="adj" fmla="val 10000"/>
          </a:avLst>
        </a:prstGeom>
        <a:solidFill>
          <a:srgbClr val="A9B758"/>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Font typeface="Wingdings" panose="05000000000000000000" pitchFamily="2" charset="2"/>
            <a:buNone/>
          </a:pPr>
          <a:r>
            <a:rPr lang="en-US" sz="1500" b="0" kern="1200" dirty="0">
              <a:latin typeface="Barlow  "/>
            </a:rPr>
            <a:t>EDCAP Staff</a:t>
          </a:r>
        </a:p>
        <a:p>
          <a:pPr marL="0" lvl="0" indent="0" algn="ctr" defTabSz="666750">
            <a:lnSpc>
              <a:spcPct val="90000"/>
            </a:lnSpc>
            <a:spcBef>
              <a:spcPct val="0"/>
            </a:spcBef>
            <a:spcAft>
              <a:spcPct val="35000"/>
            </a:spcAft>
            <a:buFont typeface="Wingdings" panose="05000000000000000000" pitchFamily="2" charset="2"/>
            <a:buNone/>
          </a:pPr>
          <a:r>
            <a:rPr lang="en-US" sz="1500" kern="1200" dirty="0">
              <a:latin typeface="Barlow  "/>
            </a:rPr>
            <a:t>- Courtney Davis </a:t>
          </a:r>
        </a:p>
        <a:p>
          <a:pPr marL="0" lvl="0" indent="0" algn="ctr" defTabSz="666750">
            <a:lnSpc>
              <a:spcPct val="90000"/>
            </a:lnSpc>
            <a:spcBef>
              <a:spcPct val="0"/>
            </a:spcBef>
            <a:spcAft>
              <a:spcPct val="35000"/>
            </a:spcAft>
            <a:buFont typeface="Wingdings" panose="05000000000000000000" pitchFamily="2" charset="2"/>
            <a:buNone/>
          </a:pPr>
          <a:r>
            <a:rPr lang="en-US" sz="1500" kern="1200" dirty="0">
              <a:latin typeface="Barlow  "/>
            </a:rPr>
            <a:t>- Nancy Nierman</a:t>
          </a:r>
        </a:p>
      </dsp:txBody>
      <dsp:txXfrm>
        <a:off x="29967" y="3366907"/>
        <a:ext cx="2528835" cy="949202"/>
      </dsp:txXfrm>
    </dsp:sp>
    <dsp:sp modelId="{00C28121-FCDC-4101-9ABC-8DE1846265F5}">
      <dsp:nvSpPr>
        <dsp:cNvPr id="0" name=""/>
        <dsp:cNvSpPr/>
      </dsp:nvSpPr>
      <dsp:spPr>
        <a:xfrm>
          <a:off x="2697026" y="2225440"/>
          <a:ext cx="2587897" cy="1008264"/>
        </a:xfrm>
        <a:prstGeom prst="roundRect">
          <a:avLst>
            <a:gd name="adj" fmla="val 10000"/>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Barlow  "/>
            </a:rPr>
            <a:t>RSVP</a:t>
          </a:r>
        </a:p>
        <a:p>
          <a:pPr marL="0" lvl="0" indent="0" algn="ctr" defTabSz="889000">
            <a:lnSpc>
              <a:spcPct val="90000"/>
            </a:lnSpc>
            <a:spcBef>
              <a:spcPct val="0"/>
            </a:spcBef>
            <a:spcAft>
              <a:spcPct val="35000"/>
            </a:spcAft>
            <a:buNone/>
          </a:pPr>
          <a:r>
            <a:rPr lang="en-US" sz="1500" kern="1200" dirty="0">
              <a:latin typeface="Barlow  "/>
            </a:rPr>
            <a:t>Director Deirdre Ryan</a:t>
          </a:r>
        </a:p>
      </dsp:txBody>
      <dsp:txXfrm>
        <a:off x="2726557" y="2254971"/>
        <a:ext cx="2528835" cy="949202"/>
      </dsp:txXfrm>
    </dsp:sp>
    <dsp:sp modelId="{79E88B14-BF02-4F07-804B-6882E780460C}">
      <dsp:nvSpPr>
        <dsp:cNvPr id="0" name=""/>
        <dsp:cNvSpPr/>
      </dsp:nvSpPr>
      <dsp:spPr>
        <a:xfrm>
          <a:off x="5393615" y="2225440"/>
          <a:ext cx="2587897" cy="1008264"/>
        </a:xfrm>
        <a:prstGeom prst="roundRect">
          <a:avLst>
            <a:gd name="adj" fmla="val 10000"/>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76200" tIns="76200" rIns="76200" bIns="76200" numCol="1" spcCol="1270" anchor="ctr" anchorCtr="0">
          <a:noAutofit/>
        </a:bodyPr>
        <a:lstStyle/>
        <a:p>
          <a:pPr marL="0" lvl="0" indent="0" algn="ctr" defTabSz="889000">
            <a:lnSpc>
              <a:spcPct val="90000"/>
            </a:lnSpc>
            <a:spcBef>
              <a:spcPct val="0"/>
            </a:spcBef>
            <a:spcAft>
              <a:spcPct val="35000"/>
            </a:spcAft>
            <a:buNone/>
          </a:pPr>
          <a:r>
            <a:rPr lang="en-US" sz="2000" kern="1200" dirty="0">
              <a:latin typeface="Barlow  "/>
            </a:rPr>
            <a:t>Financial Advocacy Program</a:t>
          </a:r>
        </a:p>
        <a:p>
          <a:pPr marL="0" lvl="0" indent="0" algn="ctr" defTabSz="889000">
            <a:lnSpc>
              <a:spcPct val="90000"/>
            </a:lnSpc>
            <a:spcBef>
              <a:spcPct val="0"/>
            </a:spcBef>
            <a:spcAft>
              <a:spcPct val="35000"/>
            </a:spcAft>
            <a:buNone/>
          </a:pPr>
          <a:r>
            <a:rPr lang="en-US" sz="1500" kern="1200" dirty="0">
              <a:latin typeface="Barlow  "/>
            </a:rPr>
            <a:t>Director Becky Haase</a:t>
          </a:r>
        </a:p>
      </dsp:txBody>
      <dsp:txXfrm>
        <a:off x="5423146" y="2254971"/>
        <a:ext cx="2528835" cy="949202"/>
      </dsp:txXfrm>
    </dsp:sp>
    <dsp:sp modelId="{85F9725F-27F0-47DB-98DE-07202A14F110}">
      <dsp:nvSpPr>
        <dsp:cNvPr id="0" name=""/>
        <dsp:cNvSpPr/>
      </dsp:nvSpPr>
      <dsp:spPr>
        <a:xfrm>
          <a:off x="5393615" y="3337376"/>
          <a:ext cx="2587897" cy="1008264"/>
        </a:xfrm>
        <a:prstGeom prst="roundRect">
          <a:avLst>
            <a:gd name="adj" fmla="val 10000"/>
          </a:avLst>
        </a:prstGeom>
        <a:solidFill>
          <a:schemeClr val="lt1">
            <a:hueOff val="0"/>
            <a:satOff val="0"/>
            <a:lumOff val="0"/>
            <a:alphaOff val="0"/>
          </a:schemeClr>
        </a:solidFill>
        <a:ln w="19050" cap="flat" cmpd="sng" algn="ctr">
          <a:solidFill>
            <a:schemeClr val="dk1">
              <a:shade val="80000"/>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en-US" sz="1500" kern="1200" dirty="0">
              <a:latin typeface="Barlow  "/>
            </a:rPr>
            <a:t>FCC Staff</a:t>
          </a:r>
        </a:p>
        <a:p>
          <a:pPr marL="0" lvl="0" indent="0" algn="ctr" defTabSz="666750">
            <a:lnSpc>
              <a:spcPct val="90000"/>
            </a:lnSpc>
            <a:spcBef>
              <a:spcPct val="0"/>
            </a:spcBef>
            <a:spcAft>
              <a:spcPct val="35000"/>
            </a:spcAft>
            <a:buNone/>
          </a:pPr>
          <a:r>
            <a:rPr lang="en-US" sz="1500" kern="1200" dirty="0">
              <a:latin typeface="Barlow  "/>
            </a:rPr>
            <a:t>-Rohan Jaffrey</a:t>
          </a:r>
        </a:p>
      </dsp:txBody>
      <dsp:txXfrm>
        <a:off x="5423146" y="3366907"/>
        <a:ext cx="2528835" cy="949202"/>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4">
  <dgm:title val=""/>
  <dgm:desc val=""/>
  <dgm:catLst>
    <dgm:cat type="hierarchy" pri="4000"/>
    <dgm:cat type="list" pri="24000"/>
    <dgm:cat type="relationship" pri="10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Name0">
    <dgm:varLst>
      <dgm:chPref val="1"/>
      <dgm:dir/>
      <dgm:animOne val="branch"/>
      <dgm:animLvl val="lvl"/>
      <dgm:resizeHandles/>
    </dgm:varLst>
    <dgm:choose name="Name1">
      <dgm:if name="Name2" func="var" arg="dir" op="equ" val="norm">
        <dgm:alg type="lin">
          <dgm:param type="linDir" val="fromL"/>
          <dgm:param type="nodeVertAlign" val="t"/>
        </dgm:alg>
      </dgm:if>
      <dgm:else name="Name3">
        <dgm:alg type="lin">
          <dgm:param type="linDir" val="fromR"/>
          <dgm:param type="nodeVertAlign" val="t"/>
        </dgm:alg>
      </dgm:else>
    </dgm:choose>
    <dgm:shape xmlns:r="http://schemas.openxmlformats.org/officeDocument/2006/relationships" r:blip="">
      <dgm:adjLst/>
    </dgm:shape>
    <dgm:presOf/>
    <dgm:constrLst>
      <dgm:constr type="w" for="ch" forName="vertOne" refType="w"/>
      <dgm:constr type="w" for="des" forName="horzOne" refType="w"/>
      <dgm:constr type="w" for="des" forName="txOne" refType="w"/>
      <dgm:constr type="w" for="des" forName="vertTwo" refType="w"/>
      <dgm:constr type="w" for="des" forName="horzTwo" refType="w"/>
      <dgm:constr type="w" for="des" forName="txTwo" refType="w"/>
      <dgm:constr type="w" for="des" forName="vertThree" refType="w"/>
      <dgm:constr type="w" for="des" forName="horzThree" refType="w"/>
      <dgm:constr type="w" for="des" forName="txThree" refType="w"/>
      <dgm:constr type="w" for="des" forName="vertFour" refType="w"/>
      <dgm:constr type="w" for="des" forName="horzFour" refType="w"/>
      <dgm:constr type="w" for="des" forName="txFour" refType="w"/>
      <dgm:constr type="h" for="des" ptType="node" op="equ"/>
      <dgm:constr type="h" for="des" forName="txOne" refType="h"/>
      <dgm:constr type="userH" for="des" ptType="node" refType="h" refFor="des" refForName="txOne"/>
      <dgm:constr type="primFontSz" for="des" forName="txOne" val="65"/>
      <dgm:constr type="primFontSz" for="des" forName="txTwo" val="65"/>
      <dgm:constr type="primFontSz" for="des" forName="txTwo" refType="primFontSz" refFor="des" refForName="txOne" op="lte"/>
      <dgm:constr type="primFontSz" for="des" forName="txThree" val="65"/>
      <dgm:constr type="primFontSz" for="des" forName="txThree" refType="primFontSz" refFor="des" refForName="txOne" op="lte"/>
      <dgm:constr type="primFontSz" for="des" forName="txThree" refType="primFontSz" refFor="des" refForName="txTwo" op="lte"/>
      <dgm:constr type="primFontSz" for="des" forName="txFour" val="65"/>
      <dgm:constr type="primFontSz" for="des" forName="txFour" refType="primFontSz" refFor="des" refForName="txOne" op="lte"/>
      <dgm:constr type="primFontSz" for="des" forName="txFour" refType="primFontSz" refFor="des" refForName="txTwo" op="lte"/>
      <dgm:constr type="primFontSz" for="des" forName="txFour" refType="primFontSz" refFor="des" refForName="txThree" op="lte"/>
      <dgm:constr type="w" for="des" forName="sibSpaceOne" refType="w" fact="0.168"/>
      <dgm:constr type="w" for="des" forName="sibSpaceTwo" refType="w" refFor="des" refForName="sibSpaceOne" op="equ" fact="0.5"/>
      <dgm:constr type="w" for="des" forName="sibSpaceThree" refType="w" refFor="des" refForName="sibSpaceTwo" op="equ" fact="0.5"/>
      <dgm:constr type="w" for="des" forName="sibSpaceFour" refType="w" refFor="des" refForName="sibSpaceThree" op="equ" fact="0.5"/>
      <dgm:constr type="h" for="des" forName="parTransOne" refType="w" fact="0.056"/>
      <dgm:constr type="h" for="des" forName="parTransTwo" refType="h" refFor="des" refForName="parTransOne" op="equ"/>
      <dgm:constr type="h" for="des" forName="parTransThree" refType="h" refFor="des" refForName="parTransTwo" op="equ"/>
      <dgm:constr type="h" for="des" forName="parTransFour" refType="h" refFor="des" refForName="parTransThree" op="equ"/>
    </dgm:constrLst>
    <dgm:ruleLst/>
    <dgm:forEach name="Name4" axis="ch" ptType="node">
      <dgm:layoutNode name="vertOne">
        <dgm:alg type="lin">
          <dgm:param type="linDir" val="fromT"/>
        </dgm:alg>
        <dgm:shape xmlns:r="http://schemas.openxmlformats.org/officeDocument/2006/relationships" r:blip="">
          <dgm:adjLst/>
        </dgm:shape>
        <dgm:presOf/>
        <dgm:constrLst>
          <dgm:constr type="w" for="ch" forName="txOne" refType="w" refFor="ch" refForName="horzOne" op="gte"/>
        </dgm:constrLst>
        <dgm:ruleLst/>
        <dgm:layoutNode name="txOn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5">
          <dgm:if name="Name6" axis="des" ptType="node" func="cnt" op="gt" val="0">
            <dgm:layoutNode name="parTransOne">
              <dgm:alg type="sp"/>
              <dgm:shape xmlns:r="http://schemas.openxmlformats.org/officeDocument/2006/relationships" r:blip="">
                <dgm:adjLst/>
              </dgm:shape>
              <dgm:presOf/>
              <dgm:constrLst/>
              <dgm:ruleLst/>
            </dgm:layoutNode>
          </dgm:if>
          <dgm:else name="Name7"/>
        </dgm:choose>
        <dgm:layoutNode name="horzOne">
          <dgm:choose name="Name8">
            <dgm:if name="Name9" func="var" arg="dir" op="equ" val="norm">
              <dgm:alg type="lin">
                <dgm:param type="linDir" val="fromL"/>
                <dgm:param type="nodeVertAlign" val="t"/>
              </dgm:alg>
            </dgm:if>
            <dgm:else name="Name1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1" axis="ch" ptType="node">
            <dgm:layoutNode name="vertTwo">
              <dgm:alg type="lin">
                <dgm:param type="linDir" val="fromT"/>
              </dgm:alg>
              <dgm:shape xmlns:r="http://schemas.openxmlformats.org/officeDocument/2006/relationships" r:blip="">
                <dgm:adjLst/>
              </dgm:shape>
              <dgm:presOf/>
              <dgm:constrLst>
                <dgm:constr type="w" for="ch" forName="txTwo" refType="w" refFor="ch" refForName="horzTwo" op="gte"/>
              </dgm:constrLst>
              <dgm:ruleLst/>
              <dgm:layoutNode name="txTwo">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2">
                <dgm:if name="Name13" axis="des" ptType="node" func="cnt" op="gt" val="0">
                  <dgm:layoutNode name="parTransTwo">
                    <dgm:alg type="sp"/>
                    <dgm:shape xmlns:r="http://schemas.openxmlformats.org/officeDocument/2006/relationships" r:blip="">
                      <dgm:adjLst/>
                    </dgm:shape>
                    <dgm:presOf/>
                    <dgm:constrLst/>
                    <dgm:ruleLst/>
                  </dgm:layoutNode>
                </dgm:if>
                <dgm:else name="Name14"/>
              </dgm:choose>
              <dgm:layoutNode name="horzTwo">
                <dgm:choose name="Name15">
                  <dgm:if name="Name16" func="var" arg="dir" op="equ" val="norm">
                    <dgm:alg type="lin">
                      <dgm:param type="linDir" val="fromL"/>
                      <dgm:param type="nodeVertAlign" val="t"/>
                    </dgm:alg>
                  </dgm:if>
                  <dgm:else name="Name17">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18" axis="ch" ptType="node">
                  <dgm:layoutNode name="vertThree">
                    <dgm:alg type="lin">
                      <dgm:param type="linDir" val="fromT"/>
                    </dgm:alg>
                    <dgm:shape xmlns:r="http://schemas.openxmlformats.org/officeDocument/2006/relationships" r:blip="">
                      <dgm:adjLst/>
                    </dgm:shape>
                    <dgm:presOf/>
                    <dgm:constrLst>
                      <dgm:constr type="w" for="ch" forName="txThree" refType="w" refFor="ch" refForName="horzThree" op="gte"/>
                    </dgm:constrLst>
                    <dgm:ruleLst/>
                    <dgm:layoutNode name="txThree">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19">
                      <dgm:if name="Name20" axis="des" ptType="node" func="cnt" op="gt" val="0">
                        <dgm:layoutNode name="parTransThree">
                          <dgm:alg type="sp"/>
                          <dgm:shape xmlns:r="http://schemas.openxmlformats.org/officeDocument/2006/relationships" r:blip="">
                            <dgm:adjLst/>
                          </dgm:shape>
                          <dgm:presOf/>
                          <dgm:constrLst/>
                          <dgm:ruleLst/>
                        </dgm:layoutNode>
                      </dgm:if>
                      <dgm:else name="Name21"/>
                    </dgm:choose>
                    <dgm:layoutNode name="horzThree">
                      <dgm:choose name="Name22">
                        <dgm:if name="Name23" func="var" arg="dir" op="equ" val="norm">
                          <dgm:alg type="lin">
                            <dgm:param type="linDir" val="fromL"/>
                            <dgm:param type="nodeVertAlign" val="t"/>
                          </dgm:alg>
                        </dgm:if>
                        <dgm:else name="Name24">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repeat" axis="ch" ptType="node">
                        <dgm:layoutNode name="vertFour">
                          <dgm:varLst>
                            <dgm:chPref val="3"/>
                          </dgm:varLst>
                          <dgm:alg type="lin">
                            <dgm:param type="linDir" val="fromT"/>
                          </dgm:alg>
                          <dgm:shape xmlns:r="http://schemas.openxmlformats.org/officeDocument/2006/relationships" r:blip="">
                            <dgm:adjLst/>
                          </dgm:shape>
                          <dgm:presOf/>
                          <dgm:constrLst>
                            <dgm:constr type="w" for="ch" forName="txFour" refType="w" refFor="ch" refForName="horzFour" op="gte"/>
                          </dgm:constrLst>
                          <dgm:ruleLst/>
                          <dgm:layoutNode name="txFour">
                            <dgm:varLst>
                              <dgm:chPref val="3"/>
                            </dgm:varLst>
                            <dgm:alg type="tx"/>
                            <dgm:shape xmlns:r="http://schemas.openxmlformats.org/officeDocument/2006/relationships" type="roundRect" r:blip="">
                              <dgm:adjLst>
                                <dgm:adj idx="1" val="0.1"/>
                              </dgm:adjLst>
                            </dgm:shape>
                            <dgm:presOf axis="self"/>
                            <dgm:constrLst>
                              <dgm:constr type="userH"/>
                              <dgm:constr type="h" refType="userH"/>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25">
                            <dgm:if name="Name26" axis="des" ptType="node" func="cnt" op="gt" val="0">
                              <dgm:layoutNode name="parTransFour">
                                <dgm:alg type="sp"/>
                                <dgm:shape xmlns:r="http://schemas.openxmlformats.org/officeDocument/2006/relationships" r:blip="">
                                  <dgm:adjLst/>
                                </dgm:shape>
                                <dgm:presOf/>
                                <dgm:constrLst/>
                                <dgm:ruleLst/>
                              </dgm:layoutNode>
                            </dgm:if>
                            <dgm:else name="Name27"/>
                          </dgm:choose>
                          <dgm:layoutNode name="horzFour">
                            <dgm:choose name="Name28">
                              <dgm:if name="Name29" func="var" arg="dir" op="equ" val="norm">
                                <dgm:alg type="lin">
                                  <dgm:param type="linDir" val="fromL"/>
                                  <dgm:param type="nodeVertAlign" val="t"/>
                                </dgm:alg>
                              </dgm:if>
                              <dgm:else name="Name30">
                                <dgm:alg type="lin">
                                  <dgm:param type="linDir" val="fromR"/>
                                  <dgm:param type="nodeVertAlign" val="t"/>
                                </dgm:alg>
                              </dgm:else>
                            </dgm:choose>
                            <dgm:shape xmlns:r="http://schemas.openxmlformats.org/officeDocument/2006/relationships" r:blip="">
                              <dgm:adjLst/>
                            </dgm:shape>
                            <dgm:presOf/>
                            <dgm:constrLst/>
                            <dgm:ruleLst>
                              <dgm:rule type="w" val="INF" fact="NaN" max="NaN"/>
                            </dgm:ruleLst>
                            <dgm:forEach name="Name31" ref="repeat"/>
                          </dgm:layoutNode>
                        </dgm:layoutNode>
                        <dgm:choose name="Name32">
                          <dgm:if name="Name33" axis="self" ptType="node" func="revPos" op="gte" val="2">
                            <dgm:forEach name="Name34" axis="followSib" ptType="sibTrans" cnt="1">
                              <dgm:layoutNode name="sibSpaceFour">
                                <dgm:alg type="sp"/>
                                <dgm:shape xmlns:r="http://schemas.openxmlformats.org/officeDocument/2006/relationships" r:blip="">
                                  <dgm:adjLst/>
                                </dgm:shape>
                                <dgm:presOf/>
                                <dgm:constrLst/>
                                <dgm:ruleLst/>
                              </dgm:layoutNode>
                            </dgm:forEach>
                          </dgm:if>
                          <dgm:else name="Name35"/>
                        </dgm:choose>
                      </dgm:forEach>
                    </dgm:layoutNode>
                  </dgm:layoutNode>
                  <dgm:choose name="Name36">
                    <dgm:if name="Name37" axis="self" ptType="node" func="revPos" op="gte" val="2">
                      <dgm:forEach name="Name38" axis="followSib" ptType="sibTrans" cnt="1">
                        <dgm:layoutNode name="sibSpaceThree">
                          <dgm:alg type="sp"/>
                          <dgm:shape xmlns:r="http://schemas.openxmlformats.org/officeDocument/2006/relationships" r:blip="">
                            <dgm:adjLst/>
                          </dgm:shape>
                          <dgm:presOf/>
                          <dgm:constrLst/>
                          <dgm:ruleLst/>
                        </dgm:layoutNode>
                      </dgm:forEach>
                    </dgm:if>
                    <dgm:else name="Name39"/>
                  </dgm:choose>
                </dgm:forEach>
              </dgm:layoutNode>
            </dgm:layoutNode>
            <dgm:choose name="Name40">
              <dgm:if name="Name41" axis="self" ptType="node" func="revPos" op="gte" val="2">
                <dgm:forEach name="Name42" axis="followSib" ptType="sibTrans" cnt="1">
                  <dgm:layoutNode name="sibSpaceTwo">
                    <dgm:alg type="sp"/>
                    <dgm:shape xmlns:r="http://schemas.openxmlformats.org/officeDocument/2006/relationships" r:blip="">
                      <dgm:adjLst/>
                    </dgm:shape>
                    <dgm:presOf/>
                    <dgm:constrLst/>
                    <dgm:ruleLst/>
                  </dgm:layoutNode>
                </dgm:forEach>
              </dgm:if>
              <dgm:else name="Name43"/>
            </dgm:choose>
          </dgm:forEach>
        </dgm:layoutNode>
      </dgm:layoutNode>
      <dgm:choose name="Name44">
        <dgm:if name="Name45" axis="self" ptType="node" func="revPos" op="gte" val="2">
          <dgm:forEach name="Name46" axis="followSib" ptType="sibTrans" cnt="1">
            <dgm:layoutNode name="sibSpaceOne">
              <dgm:alg type="sp"/>
              <dgm:shape xmlns:r="http://schemas.openxmlformats.org/officeDocument/2006/relationships" r:blip="">
                <dgm:adjLst/>
              </dgm:shape>
              <dgm:presOf/>
              <dgm:constrLst/>
              <dgm:ruleLst/>
            </dgm:layoutNode>
          </dgm:forEach>
        </dgm:if>
        <dgm:else name="Name47"/>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7890" name="Rectangle 2"/>
          <p:cNvSpPr>
            <a:spLocks noGrp="1" noChangeArrowheads="1"/>
          </p:cNvSpPr>
          <p:nvPr>
            <p:ph type="hdr" sz="quarter"/>
          </p:nvPr>
        </p:nvSpPr>
        <p:spPr bwMode="auto">
          <a:xfrm>
            <a:off x="0" y="3"/>
            <a:ext cx="3011699" cy="461962"/>
          </a:xfrm>
          <a:prstGeom prst="rect">
            <a:avLst/>
          </a:prstGeom>
          <a:noFill/>
          <a:ln w="9525">
            <a:noFill/>
            <a:miter lim="800000"/>
            <a:headEnd/>
            <a:tailEnd/>
          </a:ln>
          <a:effectLst/>
        </p:spPr>
        <p:txBody>
          <a:bodyPr vert="horz" wrap="square" lIns="92640" tIns="46320" rIns="92640" bIns="46320" numCol="1" anchor="t" anchorCtr="0" compatLnSpc="1">
            <a:prstTxWarp prst="textNoShape">
              <a:avLst/>
            </a:prstTxWarp>
          </a:bodyPr>
          <a:lstStyle>
            <a:lvl1pPr eaLnBrk="0" hangingPunct="0">
              <a:defRPr sz="1200">
                <a:latin typeface="Arial" charset="0"/>
              </a:defRPr>
            </a:lvl1pPr>
          </a:lstStyle>
          <a:p>
            <a:pPr>
              <a:defRPr/>
            </a:pPr>
            <a:endParaRPr lang="en-US"/>
          </a:p>
        </p:txBody>
      </p:sp>
      <p:sp>
        <p:nvSpPr>
          <p:cNvPr id="37892" name="Rectangle 4"/>
          <p:cNvSpPr>
            <a:spLocks noGrp="1" noChangeArrowheads="1"/>
          </p:cNvSpPr>
          <p:nvPr>
            <p:ph type="ftr" sz="quarter" idx="2"/>
          </p:nvPr>
        </p:nvSpPr>
        <p:spPr bwMode="auto">
          <a:xfrm>
            <a:off x="0" y="8772530"/>
            <a:ext cx="3011699" cy="461962"/>
          </a:xfrm>
          <a:prstGeom prst="rect">
            <a:avLst/>
          </a:prstGeom>
          <a:noFill/>
          <a:ln w="9525">
            <a:noFill/>
            <a:miter lim="800000"/>
            <a:headEnd/>
            <a:tailEnd/>
          </a:ln>
          <a:effectLst/>
        </p:spPr>
        <p:txBody>
          <a:bodyPr vert="horz" wrap="square" lIns="92640" tIns="46320" rIns="92640" bIns="46320" numCol="1" anchor="b" anchorCtr="0" compatLnSpc="1">
            <a:prstTxWarp prst="textNoShape">
              <a:avLst/>
            </a:prstTxWarp>
          </a:bodyPr>
          <a:lstStyle>
            <a:lvl1pPr eaLnBrk="0" hangingPunct="0">
              <a:defRPr sz="1200">
                <a:latin typeface="Arial" charset="0"/>
              </a:defRPr>
            </a:lvl1pPr>
          </a:lstStyle>
          <a:p>
            <a:pPr>
              <a:defRPr/>
            </a:pPr>
            <a:endParaRPr lang="en-US"/>
          </a:p>
        </p:txBody>
      </p:sp>
      <p:sp>
        <p:nvSpPr>
          <p:cNvPr id="37893" name="Rectangle 5"/>
          <p:cNvSpPr>
            <a:spLocks noGrp="1" noChangeArrowheads="1"/>
          </p:cNvSpPr>
          <p:nvPr>
            <p:ph type="sldNum" sz="quarter" idx="3"/>
          </p:nvPr>
        </p:nvSpPr>
        <p:spPr bwMode="auto">
          <a:xfrm>
            <a:off x="3936768" y="8772530"/>
            <a:ext cx="3011699" cy="461962"/>
          </a:xfrm>
          <a:prstGeom prst="rect">
            <a:avLst/>
          </a:prstGeom>
          <a:noFill/>
          <a:ln w="9525">
            <a:noFill/>
            <a:miter lim="800000"/>
            <a:headEnd/>
            <a:tailEnd/>
          </a:ln>
          <a:effectLst/>
        </p:spPr>
        <p:txBody>
          <a:bodyPr vert="horz" wrap="square" lIns="92640" tIns="46320" rIns="92640" bIns="46320" numCol="1" anchor="b" anchorCtr="0" compatLnSpc="1">
            <a:prstTxWarp prst="textNoShape">
              <a:avLst/>
            </a:prstTxWarp>
          </a:bodyPr>
          <a:lstStyle>
            <a:lvl1pPr algn="r" eaLnBrk="0" hangingPunct="0">
              <a:defRPr sz="1200">
                <a:latin typeface="Arial" charset="0"/>
              </a:defRPr>
            </a:lvl1pPr>
          </a:lstStyle>
          <a:p>
            <a:pPr>
              <a:defRPr/>
            </a:pPr>
            <a:fld id="{E3FBC9FC-EFC8-4F45-BB74-305A0754E61E}" type="slidenum">
              <a:rPr lang="en-US"/>
              <a:pPr>
                <a:defRPr/>
              </a:pPr>
              <a:t>‹#›</a:t>
            </a:fld>
            <a:endParaRPr lang="en-US"/>
          </a:p>
        </p:txBody>
      </p:sp>
    </p:spTree>
    <p:extLst>
      <p:ext uri="{BB962C8B-B14F-4D97-AF65-F5344CB8AC3E}">
        <p14:creationId xmlns:p14="http://schemas.microsoft.com/office/powerpoint/2010/main" val="43330721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3"/>
            <a:ext cx="3011699" cy="461962"/>
          </a:xfrm>
          <a:prstGeom prst="rect">
            <a:avLst/>
          </a:prstGeom>
        </p:spPr>
        <p:txBody>
          <a:bodyPr vert="horz" lIns="92640" tIns="46320" rIns="92640" bIns="46320" rtlCol="0"/>
          <a:lstStyle>
            <a:lvl1pPr algn="l"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936768" y="3"/>
            <a:ext cx="3011699" cy="461962"/>
          </a:xfrm>
          <a:prstGeom prst="rect">
            <a:avLst/>
          </a:prstGeom>
        </p:spPr>
        <p:txBody>
          <a:bodyPr vert="horz" lIns="92640" tIns="46320" rIns="92640" bIns="46320" rtlCol="0"/>
          <a:lstStyle>
            <a:lvl1pPr algn="r" fontAlgn="auto">
              <a:spcBef>
                <a:spcPts val="0"/>
              </a:spcBef>
              <a:spcAft>
                <a:spcPts val="0"/>
              </a:spcAft>
              <a:defRPr sz="1200">
                <a:latin typeface="+mn-lt"/>
              </a:defRPr>
            </a:lvl1pPr>
          </a:lstStyle>
          <a:p>
            <a:pPr>
              <a:defRPr/>
            </a:pPr>
            <a:fld id="{1AC70344-9F00-4CB0-929B-9E9F1C41768E}" type="datetimeFigureOut">
              <a:rPr lang="en-US"/>
              <a:pPr>
                <a:defRPr/>
              </a:pPr>
              <a:t>10/22/2021</a:t>
            </a:fld>
            <a:endParaRPr lang="en-US"/>
          </a:p>
        </p:txBody>
      </p:sp>
      <p:sp>
        <p:nvSpPr>
          <p:cNvPr id="4" name="Slide Image Placeholder 3"/>
          <p:cNvSpPr>
            <a:spLocks noGrp="1" noRot="1" noChangeAspect="1"/>
          </p:cNvSpPr>
          <p:nvPr>
            <p:ph type="sldImg" idx="2"/>
          </p:nvPr>
        </p:nvSpPr>
        <p:spPr>
          <a:xfrm>
            <a:off x="1166813" y="692150"/>
            <a:ext cx="4616450" cy="3463925"/>
          </a:xfrm>
          <a:prstGeom prst="rect">
            <a:avLst/>
          </a:prstGeom>
          <a:noFill/>
          <a:ln w="12700">
            <a:solidFill>
              <a:prstClr val="black"/>
            </a:solidFill>
          </a:ln>
        </p:spPr>
        <p:txBody>
          <a:bodyPr vert="horz" lIns="92640" tIns="46320" rIns="92640" bIns="46320" rtlCol="0" anchor="ctr"/>
          <a:lstStyle/>
          <a:p>
            <a:pPr lvl="0"/>
            <a:endParaRPr lang="en-US" noProof="0"/>
          </a:p>
        </p:txBody>
      </p:sp>
      <p:sp>
        <p:nvSpPr>
          <p:cNvPr id="5" name="Notes Placeholder 4"/>
          <p:cNvSpPr>
            <a:spLocks noGrp="1"/>
          </p:cNvSpPr>
          <p:nvPr>
            <p:ph type="body" sz="quarter" idx="3"/>
          </p:nvPr>
        </p:nvSpPr>
        <p:spPr>
          <a:xfrm>
            <a:off x="695008" y="4387855"/>
            <a:ext cx="5560060" cy="4156075"/>
          </a:xfrm>
          <a:prstGeom prst="rect">
            <a:avLst/>
          </a:prstGeom>
        </p:spPr>
        <p:txBody>
          <a:bodyPr vert="horz" lIns="92640" tIns="46320" rIns="92640" bIns="463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772530"/>
            <a:ext cx="3011699" cy="461962"/>
          </a:xfrm>
          <a:prstGeom prst="rect">
            <a:avLst/>
          </a:prstGeom>
        </p:spPr>
        <p:txBody>
          <a:bodyPr vert="horz" lIns="92640" tIns="46320" rIns="92640" bIns="46320" rtlCol="0" anchor="b"/>
          <a:lstStyle>
            <a:lvl1pPr algn="l" fontAlgn="auto">
              <a:spcBef>
                <a:spcPts val="0"/>
              </a:spcBef>
              <a:spcAft>
                <a:spcPts val="0"/>
              </a:spcAft>
              <a:defRPr sz="1200">
                <a:latin typeface="+mn-lt"/>
              </a:defRPr>
            </a:lvl1pPr>
          </a:lstStyle>
          <a:p>
            <a:pPr>
              <a:defRPr/>
            </a:pPr>
            <a:r>
              <a:rPr lang="en-US"/>
              <a:t>WWW.CSSNY.ORG</a:t>
            </a:r>
          </a:p>
        </p:txBody>
      </p:sp>
      <p:sp>
        <p:nvSpPr>
          <p:cNvPr id="7" name="Slide Number Placeholder 6"/>
          <p:cNvSpPr>
            <a:spLocks noGrp="1"/>
          </p:cNvSpPr>
          <p:nvPr>
            <p:ph type="sldNum" sz="quarter" idx="5"/>
          </p:nvPr>
        </p:nvSpPr>
        <p:spPr>
          <a:xfrm>
            <a:off x="3936768" y="8772530"/>
            <a:ext cx="3011699" cy="461962"/>
          </a:xfrm>
          <a:prstGeom prst="rect">
            <a:avLst/>
          </a:prstGeom>
        </p:spPr>
        <p:txBody>
          <a:bodyPr vert="horz" lIns="92640" tIns="46320" rIns="92640" bIns="46320" rtlCol="0" anchor="b"/>
          <a:lstStyle>
            <a:lvl1pPr algn="r" fontAlgn="auto">
              <a:spcBef>
                <a:spcPts val="0"/>
              </a:spcBef>
              <a:spcAft>
                <a:spcPts val="0"/>
              </a:spcAft>
              <a:defRPr sz="1200">
                <a:latin typeface="+mn-lt"/>
              </a:defRPr>
            </a:lvl1pPr>
          </a:lstStyle>
          <a:p>
            <a:pPr>
              <a:defRPr/>
            </a:pPr>
            <a:fld id="{B3DDFF8D-FA81-4184-9B11-5F885686F125}" type="slidenum">
              <a:rPr lang="en-US"/>
              <a:pPr>
                <a:defRPr/>
              </a:pPr>
              <a:t>‹#›</a:t>
            </a:fld>
            <a:endParaRPr lang="en-US"/>
          </a:p>
        </p:txBody>
      </p:sp>
    </p:spTree>
    <p:extLst>
      <p:ext uri="{BB962C8B-B14F-4D97-AF65-F5344CB8AC3E}">
        <p14:creationId xmlns:p14="http://schemas.microsoft.com/office/powerpoint/2010/main" val="85112860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pPr>
              <a:defRPr/>
            </a:pPr>
            <a:fld id="{B3DDFF8D-FA81-4184-9B11-5F885686F125}" type="slidenum">
              <a:rPr lang="en-US" smtClean="0"/>
              <a:pPr>
                <a:defRPr/>
              </a:pPr>
              <a:t>1</a:t>
            </a:fld>
            <a:endParaRPr lang="en-US"/>
          </a:p>
        </p:txBody>
      </p:sp>
    </p:spTree>
    <p:extLst>
      <p:ext uri="{BB962C8B-B14F-4D97-AF65-F5344CB8AC3E}">
        <p14:creationId xmlns:p14="http://schemas.microsoft.com/office/powerpoint/2010/main" val="223673525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a:defRPr/>
            </a:pPr>
            <a:fld id="{B3DDFF8D-FA81-4184-9B11-5F885686F125}" type="slidenum">
              <a:rPr lang="en-US" smtClean="0"/>
              <a:pPr>
                <a:defRPr/>
              </a:pPr>
              <a:t>3</a:t>
            </a:fld>
            <a:endParaRPr lang="en-US"/>
          </a:p>
        </p:txBody>
      </p:sp>
    </p:spTree>
    <p:extLst>
      <p:ext uri="{BB962C8B-B14F-4D97-AF65-F5344CB8AC3E}">
        <p14:creationId xmlns:p14="http://schemas.microsoft.com/office/powerpoint/2010/main" val="1579011346"/>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4" name="Right Triangle 3">
            <a:extLst>
              <a:ext uri="{FF2B5EF4-FFF2-40B4-BE49-F238E27FC236}">
                <a16:creationId xmlns:a16="http://schemas.microsoft.com/office/drawing/2014/main" id="{5F905B45-7E03-489C-AA6D-8DE1647647BE}"/>
              </a:ext>
            </a:extLst>
          </p:cNvPr>
          <p:cNvSpPr/>
          <p:nvPr userDrawn="1"/>
        </p:nvSpPr>
        <p:spPr>
          <a:xfrm rot="5400000">
            <a:off x="74066" y="-78334"/>
            <a:ext cx="4038600" cy="4195267"/>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6" name="Picture 9" descr="css_RED_mac-[Converted]"/>
          <p:cNvPicPr>
            <a:picLocks noChangeAspect="1" noChangeArrowheads="1"/>
          </p:cNvPicPr>
          <p:nvPr userDrawn="1"/>
        </p:nvPicPr>
        <p:blipFill>
          <a:blip r:embed="rId2" cstate="print"/>
          <a:srcRect/>
          <a:stretch>
            <a:fillRect/>
          </a:stretch>
        </p:blipFill>
        <p:spPr bwMode="auto">
          <a:xfrm>
            <a:off x="533400" y="5767426"/>
            <a:ext cx="1490296" cy="685800"/>
          </a:xfrm>
          <a:prstGeom prst="rect">
            <a:avLst/>
          </a:prstGeom>
          <a:noFill/>
          <a:ln w="9525">
            <a:noFill/>
            <a:miter lim="800000"/>
            <a:headEnd/>
            <a:tailEnd/>
          </a:ln>
        </p:spPr>
      </p:pic>
      <p:sp>
        <p:nvSpPr>
          <p:cNvPr id="2" name="Title 1"/>
          <p:cNvSpPr>
            <a:spLocks noGrp="1"/>
          </p:cNvSpPr>
          <p:nvPr>
            <p:ph type="ctrTitle"/>
          </p:nvPr>
        </p:nvSpPr>
        <p:spPr>
          <a:xfrm>
            <a:off x="2209800" y="1936369"/>
            <a:ext cx="6477000" cy="1849016"/>
          </a:xfrm>
        </p:spPr>
        <p:txBody>
          <a:bodyPr>
            <a:normAutofit/>
          </a:bodyPr>
          <a:lstStyle>
            <a:lvl1pPr algn="l">
              <a:defRPr sz="3600" b="0">
                <a:solidFill>
                  <a:srgbClr val="05692F"/>
                </a:solidFill>
                <a:latin typeface="Barlow ExtraBold" panose="00000900000000000000" pitchFamily="2" charset="0"/>
              </a:defRPr>
            </a:lvl1pPr>
          </a:lstStyle>
          <a:p>
            <a:r>
              <a:rPr lang="en-US"/>
              <a:t>Click to edit Master title style</a:t>
            </a:r>
          </a:p>
        </p:txBody>
      </p:sp>
      <p:sp>
        <p:nvSpPr>
          <p:cNvPr id="3" name="Subtitle 2"/>
          <p:cNvSpPr>
            <a:spLocks noGrp="1"/>
          </p:cNvSpPr>
          <p:nvPr>
            <p:ph type="subTitle" idx="1"/>
          </p:nvPr>
        </p:nvSpPr>
        <p:spPr>
          <a:xfrm>
            <a:off x="2209800" y="3934827"/>
            <a:ext cx="6400800" cy="685800"/>
          </a:xfrm>
        </p:spPr>
        <p:txBody>
          <a:bodyPr>
            <a:normAutofit/>
          </a:bodyPr>
          <a:lstStyle>
            <a:lvl1pPr marL="0" indent="0" algn="l">
              <a:buNone/>
              <a:defRPr sz="1800" b="1">
                <a:solidFill>
                  <a:srgbClr val="414042"/>
                </a:solidFill>
                <a:latin typeface="Barlow" panose="00000500000000000000" pitchFamily="2" charset="0"/>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11" name="Text Placeholder 10"/>
          <p:cNvSpPr>
            <a:spLocks noGrp="1"/>
          </p:cNvSpPr>
          <p:nvPr>
            <p:ph type="body" sz="quarter" idx="10"/>
          </p:nvPr>
        </p:nvSpPr>
        <p:spPr>
          <a:xfrm>
            <a:off x="2209800" y="4770069"/>
            <a:ext cx="4648200" cy="457200"/>
          </a:xfrm>
        </p:spPr>
        <p:txBody>
          <a:bodyPr>
            <a:normAutofit/>
          </a:bodyPr>
          <a:lstStyle>
            <a:lvl1pPr algn="l">
              <a:buNone/>
              <a:defRPr sz="1400" b="0">
                <a:solidFill>
                  <a:srgbClr val="414042"/>
                </a:solidFill>
                <a:latin typeface="Barlow" panose="00000500000000000000" pitchFamily="2" charset="0"/>
              </a:defRPr>
            </a:lvl1pPr>
            <a:lvl2pPr algn="l">
              <a:buNone/>
              <a:defRPr sz="1400">
                <a:latin typeface="HelveticaNeue BoldCond" pitchFamily="2" charset="0"/>
              </a:defRPr>
            </a:lvl2pPr>
            <a:lvl3pPr algn="l">
              <a:buNone/>
              <a:defRPr sz="1400">
                <a:latin typeface="HelveticaNeue BoldCond" pitchFamily="2" charset="0"/>
              </a:defRPr>
            </a:lvl3pPr>
            <a:lvl4pPr algn="l">
              <a:buNone/>
              <a:defRPr sz="1400">
                <a:latin typeface="HelveticaNeue BoldCond" pitchFamily="2" charset="0"/>
              </a:defRPr>
            </a:lvl4pPr>
            <a:lvl5pPr algn="l">
              <a:buNone/>
              <a:defRPr sz="1400">
                <a:latin typeface="HelveticaNeue BoldCond" pitchFamily="2" charset="0"/>
              </a:defRPr>
            </a:lvl5pPr>
          </a:lstStyle>
          <a:p>
            <a:pPr lvl="0"/>
            <a:r>
              <a:rPr lang="en-US"/>
              <a:t>Click to edit Master text styles</a:t>
            </a:r>
          </a:p>
        </p:txBody>
      </p:sp>
      <p:pic>
        <p:nvPicPr>
          <p:cNvPr id="10" name="Picture 9" descr="A close up of a logo&#10;&#10;Description automatically generated">
            <a:extLst>
              <a:ext uri="{FF2B5EF4-FFF2-40B4-BE49-F238E27FC236}">
                <a16:creationId xmlns:a16="http://schemas.microsoft.com/office/drawing/2014/main" id="{CE576E40-0C4A-433B-8C4C-1CA6AA1973C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533400" y="341373"/>
            <a:ext cx="1831852" cy="1258827"/>
          </a:xfrm>
          <a:prstGeom prst="rect">
            <a:avLst/>
          </a:prstGeom>
        </p:spPr>
      </p:pic>
      <p:sp>
        <p:nvSpPr>
          <p:cNvPr id="12" name="Right Triangle 11">
            <a:extLst>
              <a:ext uri="{FF2B5EF4-FFF2-40B4-BE49-F238E27FC236}">
                <a16:creationId xmlns:a16="http://schemas.microsoft.com/office/drawing/2014/main" id="{EDC11A1B-AAD6-4765-AB25-2421846F66BB}"/>
              </a:ext>
            </a:extLst>
          </p:cNvPr>
          <p:cNvSpPr/>
          <p:nvPr userDrawn="1"/>
        </p:nvSpPr>
        <p:spPr>
          <a:xfrm rot="10800000" flipV="1">
            <a:off x="7391400" y="5174869"/>
            <a:ext cx="1752600" cy="1683131"/>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spTree>
    <p:extLst>
      <p:ext uri="{BB962C8B-B14F-4D97-AF65-F5344CB8AC3E}">
        <p14:creationId xmlns:p14="http://schemas.microsoft.com/office/powerpoint/2010/main" val="6665347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B8C222-A595-487A-864A-BF01B1659EBE}"/>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Picture Placeholder 2">
            <a:extLst>
              <a:ext uri="{FF2B5EF4-FFF2-40B4-BE49-F238E27FC236}">
                <a16:creationId xmlns:a16="http://schemas.microsoft.com/office/drawing/2014/main" id="{2F0D9297-D35A-4986-9D9A-DF52DA6F0610}"/>
              </a:ext>
            </a:extLst>
          </p:cNvPr>
          <p:cNvSpPr>
            <a:spLocks noGrp="1"/>
          </p:cNvSpPr>
          <p:nvPr>
            <p:ph type="pic" idx="1"/>
          </p:nvPr>
        </p:nvSpPr>
        <p:spPr>
          <a:xfrm>
            <a:off x="3887391" y="987426"/>
            <a:ext cx="4629150" cy="4873625"/>
          </a:xfrm>
        </p:spPr>
        <p:txBody>
          <a:bodyPr/>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endParaRPr lang="en-US"/>
          </a:p>
        </p:txBody>
      </p:sp>
      <p:sp>
        <p:nvSpPr>
          <p:cNvPr id="4" name="Text Placeholder 3">
            <a:extLst>
              <a:ext uri="{FF2B5EF4-FFF2-40B4-BE49-F238E27FC236}">
                <a16:creationId xmlns:a16="http://schemas.microsoft.com/office/drawing/2014/main" id="{173A5DB9-58BB-47A2-BB4C-833E30645B84}"/>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pic>
        <p:nvPicPr>
          <p:cNvPr id="9" name="Picture 9" descr="css_RED_mac-[Converted]">
            <a:extLst>
              <a:ext uri="{FF2B5EF4-FFF2-40B4-BE49-F238E27FC236}">
                <a16:creationId xmlns:a16="http://schemas.microsoft.com/office/drawing/2014/main" id="{45F82F7C-FD34-432B-9A10-39A2560DDF5B}"/>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11" name="Right Triangle 10">
            <a:extLst>
              <a:ext uri="{FF2B5EF4-FFF2-40B4-BE49-F238E27FC236}">
                <a16:creationId xmlns:a16="http://schemas.microsoft.com/office/drawing/2014/main" id="{3BA2E631-5DE3-42FB-BD71-67D23EF3622F}"/>
              </a:ext>
            </a:extLst>
          </p:cNvPr>
          <p:cNvSpPr/>
          <p:nvPr userDrawn="1"/>
        </p:nvSpPr>
        <p:spPr>
          <a:xfrm rot="10800000" flipV="1">
            <a:off x="7696200" y="5562600"/>
            <a:ext cx="14478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sp>
        <p:nvSpPr>
          <p:cNvPr id="12" name="Right Triangle 11">
            <a:extLst>
              <a:ext uri="{FF2B5EF4-FFF2-40B4-BE49-F238E27FC236}">
                <a16:creationId xmlns:a16="http://schemas.microsoft.com/office/drawing/2014/main" id="{54315502-D4A8-495B-84CE-954DC08087B5}"/>
              </a:ext>
            </a:extLst>
          </p:cNvPr>
          <p:cNvSpPr/>
          <p:nvPr userDrawn="1"/>
        </p:nvSpPr>
        <p:spPr>
          <a:xfrm rot="5400000">
            <a:off x="36270" y="-36270"/>
            <a:ext cx="1222860" cy="1295402"/>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13A94BAD-C3AA-43B5-91AC-CECD3C4D85B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
        <p:nvSpPr>
          <p:cNvPr id="14" name="Slide Number Placeholder 5">
            <a:extLst>
              <a:ext uri="{FF2B5EF4-FFF2-40B4-BE49-F238E27FC236}">
                <a16:creationId xmlns:a16="http://schemas.microsoft.com/office/drawing/2014/main" id="{808C59CA-B02A-4FA8-AD4B-7F1BDDA25DFE}"/>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spTree>
    <p:extLst>
      <p:ext uri="{BB962C8B-B14F-4D97-AF65-F5344CB8AC3E}">
        <p14:creationId xmlns:p14="http://schemas.microsoft.com/office/powerpoint/2010/main" val="88893019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430284-F982-4054-88BE-85DEABE8C42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824CF1D3-E895-4C66-B1EB-D4A848E2C03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9" descr="css_RED_mac-[Converted]">
            <a:extLst>
              <a:ext uri="{FF2B5EF4-FFF2-40B4-BE49-F238E27FC236}">
                <a16:creationId xmlns:a16="http://schemas.microsoft.com/office/drawing/2014/main" id="{51FE1CD7-3FD3-4F38-8F93-24F00D3F9841}"/>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10" name="Right Triangle 9">
            <a:extLst>
              <a:ext uri="{FF2B5EF4-FFF2-40B4-BE49-F238E27FC236}">
                <a16:creationId xmlns:a16="http://schemas.microsoft.com/office/drawing/2014/main" id="{1B0F1CE0-3F6E-4AAC-B1B0-7427FAD0B548}"/>
              </a:ext>
            </a:extLst>
          </p:cNvPr>
          <p:cNvSpPr/>
          <p:nvPr userDrawn="1"/>
        </p:nvSpPr>
        <p:spPr>
          <a:xfrm rot="10800000" flipV="1">
            <a:off x="7696200" y="5562600"/>
            <a:ext cx="14478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sp>
        <p:nvSpPr>
          <p:cNvPr id="11" name="Right Triangle 10">
            <a:extLst>
              <a:ext uri="{FF2B5EF4-FFF2-40B4-BE49-F238E27FC236}">
                <a16:creationId xmlns:a16="http://schemas.microsoft.com/office/drawing/2014/main" id="{71EBF658-8477-45DF-9B2F-C3B5F09CA6AE}"/>
              </a:ext>
            </a:extLst>
          </p:cNvPr>
          <p:cNvSpPr/>
          <p:nvPr userDrawn="1"/>
        </p:nvSpPr>
        <p:spPr>
          <a:xfrm rot="5400000">
            <a:off x="36270" y="-36270"/>
            <a:ext cx="1222860" cy="1295402"/>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2ECDA8CC-DB46-4FBF-AE8A-8F682A4BC24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
        <p:nvSpPr>
          <p:cNvPr id="13" name="Slide Number Placeholder 5">
            <a:extLst>
              <a:ext uri="{FF2B5EF4-FFF2-40B4-BE49-F238E27FC236}">
                <a16:creationId xmlns:a16="http://schemas.microsoft.com/office/drawing/2014/main" id="{F72BA6D2-2476-40E4-A66D-DD27274E1607}"/>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spTree>
    <p:extLst>
      <p:ext uri="{BB962C8B-B14F-4D97-AF65-F5344CB8AC3E}">
        <p14:creationId xmlns:p14="http://schemas.microsoft.com/office/powerpoint/2010/main" val="37278972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402F16F9-0614-4A1D-A0F9-7C029983CC24}"/>
              </a:ext>
            </a:extLst>
          </p:cNvPr>
          <p:cNvSpPr>
            <a:spLocks noGrp="1"/>
          </p:cNvSpPr>
          <p:nvPr>
            <p:ph type="title" orient="vert"/>
          </p:nvPr>
        </p:nvSpPr>
        <p:spPr>
          <a:xfrm>
            <a:off x="6543675" y="365125"/>
            <a:ext cx="1971675"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4F741DC0-892E-42D6-AEDA-8A9B90E986AE}"/>
              </a:ext>
            </a:extLst>
          </p:cNvPr>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8" name="Picture 9" descr="css_RED_mac-[Converted]">
            <a:extLst>
              <a:ext uri="{FF2B5EF4-FFF2-40B4-BE49-F238E27FC236}">
                <a16:creationId xmlns:a16="http://schemas.microsoft.com/office/drawing/2014/main" id="{09611216-C6DD-4F2E-A874-968EC062D04F}"/>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10" name="Right Triangle 9">
            <a:extLst>
              <a:ext uri="{FF2B5EF4-FFF2-40B4-BE49-F238E27FC236}">
                <a16:creationId xmlns:a16="http://schemas.microsoft.com/office/drawing/2014/main" id="{4DA9F28A-5DE6-4EFC-AFBC-2B7ECA63C419}"/>
              </a:ext>
            </a:extLst>
          </p:cNvPr>
          <p:cNvSpPr/>
          <p:nvPr userDrawn="1"/>
        </p:nvSpPr>
        <p:spPr>
          <a:xfrm rot="10800000" flipV="1">
            <a:off x="7696200" y="5562600"/>
            <a:ext cx="14478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sp>
        <p:nvSpPr>
          <p:cNvPr id="11" name="Right Triangle 10">
            <a:extLst>
              <a:ext uri="{FF2B5EF4-FFF2-40B4-BE49-F238E27FC236}">
                <a16:creationId xmlns:a16="http://schemas.microsoft.com/office/drawing/2014/main" id="{93ECDE7E-ED59-40A3-BBCB-F0E4DE783D21}"/>
              </a:ext>
            </a:extLst>
          </p:cNvPr>
          <p:cNvSpPr/>
          <p:nvPr userDrawn="1"/>
        </p:nvSpPr>
        <p:spPr>
          <a:xfrm rot="5400000">
            <a:off x="36270" y="-36270"/>
            <a:ext cx="1222860" cy="1295402"/>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2" name="Picture 11">
            <a:extLst>
              <a:ext uri="{FF2B5EF4-FFF2-40B4-BE49-F238E27FC236}">
                <a16:creationId xmlns:a16="http://schemas.microsoft.com/office/drawing/2014/main" id="{413A1A57-BCB8-4BF4-BFB6-5D5F4666609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
        <p:nvSpPr>
          <p:cNvPr id="13" name="Slide Number Placeholder 5">
            <a:extLst>
              <a:ext uri="{FF2B5EF4-FFF2-40B4-BE49-F238E27FC236}">
                <a16:creationId xmlns:a16="http://schemas.microsoft.com/office/drawing/2014/main" id="{6329D740-EF81-4E0B-80B2-138075A52AF1}"/>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spTree>
    <p:extLst>
      <p:ext uri="{BB962C8B-B14F-4D97-AF65-F5344CB8AC3E}">
        <p14:creationId xmlns:p14="http://schemas.microsoft.com/office/powerpoint/2010/main" val="13357028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E1BB53-4840-49D5-9C22-329B1E78F8A0}"/>
              </a:ext>
            </a:extLst>
          </p:cNvPr>
          <p:cNvSpPr>
            <a:spLocks noGrp="1"/>
          </p:cNvSpPr>
          <p:nvPr>
            <p:ph type="ctrTitle"/>
          </p:nvPr>
        </p:nvSpPr>
        <p:spPr>
          <a:xfrm>
            <a:off x="1143000" y="1122363"/>
            <a:ext cx="6858000" cy="2387600"/>
          </a:xfrm>
        </p:spPr>
        <p:txBody>
          <a:bodyPr anchor="b">
            <a:normAutofit/>
          </a:bodyPr>
          <a:lstStyle>
            <a:lvl1pPr algn="ctr">
              <a:defRPr sz="4400" b="1">
                <a:solidFill>
                  <a:srgbClr val="05692F"/>
                </a:solidFill>
                <a:latin typeface="Barlow" panose="00000500000000000000" pitchFamily="2" charset="0"/>
              </a:defRPr>
            </a:lvl1pPr>
          </a:lstStyle>
          <a:p>
            <a:r>
              <a:rPr lang="en-US"/>
              <a:t>Click to edit Master title style</a:t>
            </a:r>
          </a:p>
        </p:txBody>
      </p:sp>
      <p:sp>
        <p:nvSpPr>
          <p:cNvPr id="3" name="Subtitle 2">
            <a:extLst>
              <a:ext uri="{FF2B5EF4-FFF2-40B4-BE49-F238E27FC236}">
                <a16:creationId xmlns:a16="http://schemas.microsoft.com/office/drawing/2014/main" id="{A9F33A25-52F4-4264-B9E0-41C9F3DE7238}"/>
              </a:ext>
            </a:extLst>
          </p:cNvPr>
          <p:cNvSpPr>
            <a:spLocks noGrp="1"/>
          </p:cNvSpPr>
          <p:nvPr>
            <p:ph type="subTitle" idx="1"/>
          </p:nvPr>
        </p:nvSpPr>
        <p:spPr>
          <a:xfrm>
            <a:off x="1143000" y="3602038"/>
            <a:ext cx="6858000" cy="1655762"/>
          </a:xfrm>
        </p:spPr>
        <p:txBody>
          <a:bodyPr>
            <a:normAutofit/>
          </a:bodyPr>
          <a:lstStyle>
            <a:lvl1pPr marL="0" indent="0" algn="ctr">
              <a:buNone/>
              <a:defRPr sz="2000" b="1">
                <a:latin typeface="Barlow" panose="00000500000000000000" pitchFamily="2" charset="0"/>
              </a:defRPr>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p>
        </p:txBody>
      </p:sp>
      <p:sp>
        <p:nvSpPr>
          <p:cNvPr id="6" name="Slide Number Placeholder 5">
            <a:extLst>
              <a:ext uri="{FF2B5EF4-FFF2-40B4-BE49-F238E27FC236}">
                <a16:creationId xmlns:a16="http://schemas.microsoft.com/office/drawing/2014/main" id="{D923493E-2F5D-46E4-B45B-B35B832DCC31}"/>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pic>
        <p:nvPicPr>
          <p:cNvPr id="8" name="Picture 9" descr="css_RED_mac-[Converted]">
            <a:extLst>
              <a:ext uri="{FF2B5EF4-FFF2-40B4-BE49-F238E27FC236}">
                <a16:creationId xmlns:a16="http://schemas.microsoft.com/office/drawing/2014/main" id="{FD22407D-576B-4DFF-842A-E036C00D0484}"/>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11" name="Right Triangle 10">
            <a:extLst>
              <a:ext uri="{FF2B5EF4-FFF2-40B4-BE49-F238E27FC236}">
                <a16:creationId xmlns:a16="http://schemas.microsoft.com/office/drawing/2014/main" id="{E34FC8C8-F809-4F9F-83ED-92F6F88F2A6B}"/>
              </a:ext>
            </a:extLst>
          </p:cNvPr>
          <p:cNvSpPr/>
          <p:nvPr userDrawn="1"/>
        </p:nvSpPr>
        <p:spPr>
          <a:xfrm rot="5400000">
            <a:off x="36270" y="-36270"/>
            <a:ext cx="1222860" cy="1295402"/>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ight Triangle 11">
            <a:extLst>
              <a:ext uri="{FF2B5EF4-FFF2-40B4-BE49-F238E27FC236}">
                <a16:creationId xmlns:a16="http://schemas.microsoft.com/office/drawing/2014/main" id="{8E9E2D5E-DD48-4F70-B954-D675F89EEFD7}"/>
              </a:ext>
            </a:extLst>
          </p:cNvPr>
          <p:cNvSpPr/>
          <p:nvPr userDrawn="1"/>
        </p:nvSpPr>
        <p:spPr>
          <a:xfrm rot="10800000" flipV="1">
            <a:off x="7581900" y="5570960"/>
            <a:ext cx="15621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pic>
        <p:nvPicPr>
          <p:cNvPr id="14" name="Picture 13">
            <a:extLst>
              <a:ext uri="{FF2B5EF4-FFF2-40B4-BE49-F238E27FC236}">
                <a16:creationId xmlns:a16="http://schemas.microsoft.com/office/drawing/2014/main" id="{C5A4637E-4999-4224-BD4E-77FC6EF9A41C}"/>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Tree>
    <p:extLst>
      <p:ext uri="{BB962C8B-B14F-4D97-AF65-F5344CB8AC3E}">
        <p14:creationId xmlns:p14="http://schemas.microsoft.com/office/powerpoint/2010/main" val="94573599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88CA24A-6D2A-4663-B0CB-DAED436B7D35}"/>
              </a:ext>
            </a:extLst>
          </p:cNvPr>
          <p:cNvSpPr>
            <a:spLocks noGrp="1"/>
          </p:cNvSpPr>
          <p:nvPr>
            <p:ph type="title"/>
          </p:nvPr>
        </p:nvSpPr>
        <p:spPr>
          <a:xfrm>
            <a:off x="533400" y="228600"/>
            <a:ext cx="8077200" cy="1222861"/>
          </a:xfrm>
        </p:spPr>
        <p:txBody>
          <a:bodyPr anchor="b"/>
          <a:lstStyle>
            <a:lvl1pPr>
              <a:defRPr b="0"/>
            </a:lvl1pPr>
          </a:lstStyle>
          <a:p>
            <a:r>
              <a:rPr lang="en-US" dirty="0"/>
              <a:t>Click to edit Master title style</a:t>
            </a:r>
          </a:p>
        </p:txBody>
      </p:sp>
      <p:sp>
        <p:nvSpPr>
          <p:cNvPr id="3" name="Content Placeholder 2">
            <a:extLst>
              <a:ext uri="{FF2B5EF4-FFF2-40B4-BE49-F238E27FC236}">
                <a16:creationId xmlns:a16="http://schemas.microsoft.com/office/drawing/2014/main" id="{03E64169-7CD1-438A-95C7-06A5D001A6CD}"/>
              </a:ext>
            </a:extLst>
          </p:cNvPr>
          <p:cNvSpPr>
            <a:spLocks noGrp="1"/>
          </p:cNvSpPr>
          <p:nvPr>
            <p:ph idx="1"/>
          </p:nvPr>
        </p:nvSpPr>
        <p:spPr>
          <a:xfrm>
            <a:off x="533400" y="1676400"/>
            <a:ext cx="8077200" cy="4500563"/>
          </a:xfrm>
        </p:spPr>
        <p:txBody>
          <a:bodyPr/>
          <a:lstStyle>
            <a:lvl1pPr>
              <a:lnSpc>
                <a:spcPct val="110000"/>
              </a:lnSpc>
              <a:spcAft>
                <a:spcPts val="600"/>
              </a:spcAft>
              <a:defRPr/>
            </a:lvl1pPr>
            <a:lvl2pPr>
              <a:lnSpc>
                <a:spcPct val="110000"/>
              </a:lnSpc>
              <a:spcAft>
                <a:spcPts val="600"/>
              </a:spcAft>
              <a:defRPr/>
            </a:lvl2pPr>
            <a:lvl3pPr>
              <a:lnSpc>
                <a:spcPct val="110000"/>
              </a:lnSpc>
              <a:spcAft>
                <a:spcPts val="600"/>
              </a:spcAft>
              <a:defRPr/>
            </a:lvl3pPr>
            <a:lvl4pPr>
              <a:lnSpc>
                <a:spcPct val="110000"/>
              </a:lnSpc>
              <a:spcAft>
                <a:spcPts val="600"/>
              </a:spcAft>
              <a:defRPr/>
            </a:lvl4pPr>
            <a:lvl5pPr>
              <a:lnSpc>
                <a:spcPct val="110000"/>
              </a:lnSpc>
              <a:spcAft>
                <a:spcPts val="600"/>
              </a:spcAf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1" name="Picture 9" descr="css_RED_mac-[Converted]">
            <a:extLst>
              <a:ext uri="{FF2B5EF4-FFF2-40B4-BE49-F238E27FC236}">
                <a16:creationId xmlns:a16="http://schemas.microsoft.com/office/drawing/2014/main" id="{64DA1377-968B-4E03-8754-36BD35D57176}"/>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13" name="Right Triangle 12">
            <a:extLst>
              <a:ext uri="{FF2B5EF4-FFF2-40B4-BE49-F238E27FC236}">
                <a16:creationId xmlns:a16="http://schemas.microsoft.com/office/drawing/2014/main" id="{CF966F4A-3B56-4794-A0B0-CCB0CE315EAC}"/>
              </a:ext>
            </a:extLst>
          </p:cNvPr>
          <p:cNvSpPr/>
          <p:nvPr userDrawn="1"/>
        </p:nvSpPr>
        <p:spPr>
          <a:xfrm rot="10800000" flipV="1">
            <a:off x="7696200" y="5562600"/>
            <a:ext cx="14478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sp>
        <p:nvSpPr>
          <p:cNvPr id="16" name="Right Triangle 15">
            <a:extLst>
              <a:ext uri="{FF2B5EF4-FFF2-40B4-BE49-F238E27FC236}">
                <a16:creationId xmlns:a16="http://schemas.microsoft.com/office/drawing/2014/main" id="{DFF36ED0-E2C6-40A6-BB09-554E3A841E6A}"/>
              </a:ext>
            </a:extLst>
          </p:cNvPr>
          <p:cNvSpPr/>
          <p:nvPr userDrawn="1"/>
        </p:nvSpPr>
        <p:spPr>
          <a:xfrm rot="5400000">
            <a:off x="36270" y="-36270"/>
            <a:ext cx="1222860" cy="1295402"/>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7" name="Picture 16">
            <a:extLst>
              <a:ext uri="{FF2B5EF4-FFF2-40B4-BE49-F238E27FC236}">
                <a16:creationId xmlns:a16="http://schemas.microsoft.com/office/drawing/2014/main" id="{A8B9EAAB-7741-4BEA-B027-F1F8DFA98CC6}"/>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
        <p:nvSpPr>
          <p:cNvPr id="18" name="Slide Number Placeholder 5">
            <a:extLst>
              <a:ext uri="{FF2B5EF4-FFF2-40B4-BE49-F238E27FC236}">
                <a16:creationId xmlns:a16="http://schemas.microsoft.com/office/drawing/2014/main" id="{9168A54F-AE6E-46A5-BDC6-E8D8818C9211}"/>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spTree>
    <p:extLst>
      <p:ext uri="{BB962C8B-B14F-4D97-AF65-F5344CB8AC3E}">
        <p14:creationId xmlns:p14="http://schemas.microsoft.com/office/powerpoint/2010/main" val="39418348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BF13EA-D16D-4362-B533-E50F36584646}"/>
              </a:ext>
            </a:extLst>
          </p:cNvPr>
          <p:cNvSpPr>
            <a:spLocks noGrp="1"/>
          </p:cNvSpPr>
          <p:nvPr>
            <p:ph type="title"/>
          </p:nvPr>
        </p:nvSpPr>
        <p:spPr>
          <a:xfrm>
            <a:off x="623888" y="1709739"/>
            <a:ext cx="7886700" cy="2852737"/>
          </a:xfrm>
        </p:spPr>
        <p:txBody>
          <a:bodyPr anchor="b">
            <a:normAutofit/>
          </a:bodyPr>
          <a:lstStyle>
            <a:lvl1pPr>
              <a:defRPr sz="3600">
                <a:solidFill>
                  <a:srgbClr val="05692F"/>
                </a:solidFill>
                <a:latin typeface="Barlow ExtraBold" panose="00000900000000000000" pitchFamily="2" charset="0"/>
              </a:defRPr>
            </a:lvl1pPr>
          </a:lstStyle>
          <a:p>
            <a:r>
              <a:rPr lang="en-US"/>
              <a:t>Click to edit Master title style</a:t>
            </a:r>
          </a:p>
        </p:txBody>
      </p:sp>
      <p:sp>
        <p:nvSpPr>
          <p:cNvPr id="3" name="Text Placeholder 2">
            <a:extLst>
              <a:ext uri="{FF2B5EF4-FFF2-40B4-BE49-F238E27FC236}">
                <a16:creationId xmlns:a16="http://schemas.microsoft.com/office/drawing/2014/main" id="{180F0287-469D-47DA-A68C-A4D437C3220A}"/>
              </a:ext>
            </a:extLst>
          </p:cNvPr>
          <p:cNvSpPr>
            <a:spLocks noGrp="1"/>
          </p:cNvSpPr>
          <p:nvPr>
            <p:ph type="body" idx="1"/>
          </p:nvPr>
        </p:nvSpPr>
        <p:spPr>
          <a:xfrm>
            <a:off x="623888" y="4589464"/>
            <a:ext cx="7886700" cy="1500187"/>
          </a:xfrm>
        </p:spPr>
        <p:txBody>
          <a:bodyPr>
            <a:normAutofit/>
          </a:bodyPr>
          <a:lstStyle>
            <a:lvl1pPr marL="0" indent="0">
              <a:buNone/>
              <a:defRPr sz="2000" b="1">
                <a:solidFill>
                  <a:srgbClr val="414042"/>
                </a:solidFill>
                <a:latin typeface="Barlow" panose="00000500000000000000" pitchFamily="2" charset="0"/>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pic>
        <p:nvPicPr>
          <p:cNvPr id="8" name="Picture 9" descr="css_RED_mac-[Converted]">
            <a:extLst>
              <a:ext uri="{FF2B5EF4-FFF2-40B4-BE49-F238E27FC236}">
                <a16:creationId xmlns:a16="http://schemas.microsoft.com/office/drawing/2014/main" id="{1C08A43A-8A20-4FEF-B69F-BF1028C0D71D}"/>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10" name="Right Triangle 9">
            <a:extLst>
              <a:ext uri="{FF2B5EF4-FFF2-40B4-BE49-F238E27FC236}">
                <a16:creationId xmlns:a16="http://schemas.microsoft.com/office/drawing/2014/main" id="{AFFD2363-731F-4F04-A54E-220A15B5CEF8}"/>
              </a:ext>
            </a:extLst>
          </p:cNvPr>
          <p:cNvSpPr/>
          <p:nvPr userDrawn="1"/>
        </p:nvSpPr>
        <p:spPr>
          <a:xfrm rot="10800000" flipV="1">
            <a:off x="7696200" y="5562600"/>
            <a:ext cx="14478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sp>
        <p:nvSpPr>
          <p:cNvPr id="12" name="Right Triangle 11">
            <a:extLst>
              <a:ext uri="{FF2B5EF4-FFF2-40B4-BE49-F238E27FC236}">
                <a16:creationId xmlns:a16="http://schemas.microsoft.com/office/drawing/2014/main" id="{A3F692E3-8001-4543-9C53-E902717F23E2}"/>
              </a:ext>
            </a:extLst>
          </p:cNvPr>
          <p:cNvSpPr/>
          <p:nvPr userDrawn="1"/>
        </p:nvSpPr>
        <p:spPr>
          <a:xfrm rot="5400000">
            <a:off x="114299" y="-114300"/>
            <a:ext cx="3124200" cy="3352802"/>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987C1FC6-AC03-4FD4-84AF-55E669CC2BD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
        <p:nvSpPr>
          <p:cNvPr id="14" name="Slide Number Placeholder 5">
            <a:extLst>
              <a:ext uri="{FF2B5EF4-FFF2-40B4-BE49-F238E27FC236}">
                <a16:creationId xmlns:a16="http://schemas.microsoft.com/office/drawing/2014/main" id="{011A2AE2-CA6C-4D91-9B36-05272E95536A}"/>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spTree>
    <p:extLst>
      <p:ext uri="{BB962C8B-B14F-4D97-AF65-F5344CB8AC3E}">
        <p14:creationId xmlns:p14="http://schemas.microsoft.com/office/powerpoint/2010/main" val="19131430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FE40A-2054-4580-A11D-80EA00148833}"/>
              </a:ext>
            </a:extLst>
          </p:cNvPr>
          <p:cNvSpPr>
            <a:spLocks noGrp="1"/>
          </p:cNvSpPr>
          <p:nvPr>
            <p:ph type="title"/>
          </p:nvPr>
        </p:nvSpPr>
        <p:spPr/>
        <p:txBody>
          <a:bodyPr anchor="b">
            <a:normAutofit/>
          </a:bodyPr>
          <a:lstStyle>
            <a:lvl1pPr>
              <a:defRPr sz="3000"/>
            </a:lvl1pPr>
          </a:lstStyle>
          <a:p>
            <a:r>
              <a:rPr lang="en-US"/>
              <a:t>Click to edit Master title style</a:t>
            </a:r>
          </a:p>
        </p:txBody>
      </p:sp>
      <p:sp>
        <p:nvSpPr>
          <p:cNvPr id="3" name="Content Placeholder 2">
            <a:extLst>
              <a:ext uri="{FF2B5EF4-FFF2-40B4-BE49-F238E27FC236}">
                <a16:creationId xmlns:a16="http://schemas.microsoft.com/office/drawing/2014/main" id="{6E440AAA-6E9D-4F2A-9617-BB11AB89B6D5}"/>
              </a:ext>
            </a:extLst>
          </p:cNvPr>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1ED81C7-F69D-4814-A770-CEB75FC06498}"/>
              </a:ext>
            </a:extLst>
          </p:cNvPr>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9" name="Picture 9" descr="css_RED_mac-[Converted]">
            <a:extLst>
              <a:ext uri="{FF2B5EF4-FFF2-40B4-BE49-F238E27FC236}">
                <a16:creationId xmlns:a16="http://schemas.microsoft.com/office/drawing/2014/main" id="{7457861C-C1A9-4128-9742-4B61EBFFE19A}"/>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11" name="Right Triangle 10">
            <a:extLst>
              <a:ext uri="{FF2B5EF4-FFF2-40B4-BE49-F238E27FC236}">
                <a16:creationId xmlns:a16="http://schemas.microsoft.com/office/drawing/2014/main" id="{1AACC7F0-2387-46A1-8799-75BF2771D2A1}"/>
              </a:ext>
            </a:extLst>
          </p:cNvPr>
          <p:cNvSpPr/>
          <p:nvPr userDrawn="1"/>
        </p:nvSpPr>
        <p:spPr>
          <a:xfrm rot="10800000" flipV="1">
            <a:off x="7696200" y="5562600"/>
            <a:ext cx="14478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sp>
        <p:nvSpPr>
          <p:cNvPr id="12" name="Right Triangle 11">
            <a:extLst>
              <a:ext uri="{FF2B5EF4-FFF2-40B4-BE49-F238E27FC236}">
                <a16:creationId xmlns:a16="http://schemas.microsoft.com/office/drawing/2014/main" id="{801CF14B-568A-4ECB-A091-C02D1E4EC817}"/>
              </a:ext>
            </a:extLst>
          </p:cNvPr>
          <p:cNvSpPr/>
          <p:nvPr userDrawn="1"/>
        </p:nvSpPr>
        <p:spPr>
          <a:xfrm rot="5400000">
            <a:off x="36270" y="-36270"/>
            <a:ext cx="1222860" cy="1295402"/>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id="{780A193A-A21C-4FF4-8F37-F7F3AD8EFC13}"/>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
        <p:nvSpPr>
          <p:cNvPr id="15" name="Slide Number Placeholder 5">
            <a:extLst>
              <a:ext uri="{FF2B5EF4-FFF2-40B4-BE49-F238E27FC236}">
                <a16:creationId xmlns:a16="http://schemas.microsoft.com/office/drawing/2014/main" id="{7EA8B19A-2223-4F12-A4B6-51F0F4AB30F9}"/>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spTree>
    <p:extLst>
      <p:ext uri="{BB962C8B-B14F-4D97-AF65-F5344CB8AC3E}">
        <p14:creationId xmlns:p14="http://schemas.microsoft.com/office/powerpoint/2010/main" val="119350812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3B5C2-5A20-4FE1-B238-CBF96AC6602E}"/>
              </a:ext>
            </a:extLst>
          </p:cNvPr>
          <p:cNvSpPr>
            <a:spLocks noGrp="1"/>
          </p:cNvSpPr>
          <p:nvPr>
            <p:ph type="title"/>
          </p:nvPr>
        </p:nvSpPr>
        <p:spPr>
          <a:xfrm>
            <a:off x="629841" y="365126"/>
            <a:ext cx="7886700" cy="1325563"/>
          </a:xfrm>
        </p:spPr>
        <p:txBody>
          <a:bodyPr>
            <a:normAutofit/>
          </a:bodyPr>
          <a:lstStyle>
            <a:lvl1pPr>
              <a:defRPr sz="3000"/>
            </a:lvl1pPr>
          </a:lstStyle>
          <a:p>
            <a:r>
              <a:rPr lang="en-US"/>
              <a:t>Click to edit Master title style</a:t>
            </a:r>
          </a:p>
        </p:txBody>
      </p:sp>
      <p:sp>
        <p:nvSpPr>
          <p:cNvPr id="3" name="Text Placeholder 2">
            <a:extLst>
              <a:ext uri="{FF2B5EF4-FFF2-40B4-BE49-F238E27FC236}">
                <a16:creationId xmlns:a16="http://schemas.microsoft.com/office/drawing/2014/main" id="{B43DECB7-DB95-4FCE-A9B2-43222182B184}"/>
              </a:ext>
            </a:extLst>
          </p:cNvPr>
          <p:cNvSpPr>
            <a:spLocks noGrp="1"/>
          </p:cNvSpPr>
          <p:nvPr>
            <p:ph type="body" idx="1"/>
          </p:nvPr>
        </p:nvSpPr>
        <p:spPr>
          <a:xfrm>
            <a:off x="629842" y="1681163"/>
            <a:ext cx="3868340"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a:extLst>
              <a:ext uri="{FF2B5EF4-FFF2-40B4-BE49-F238E27FC236}">
                <a16:creationId xmlns:a16="http://schemas.microsoft.com/office/drawing/2014/main" id="{A81948A9-3664-4A28-8EDE-627B10A433D7}"/>
              </a:ext>
            </a:extLst>
          </p:cNvPr>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09963F40-F762-4200-B166-BA22ED4AF5EF}"/>
              </a:ext>
            </a:extLst>
          </p:cNvPr>
          <p:cNvSpPr>
            <a:spLocks noGrp="1"/>
          </p:cNvSpPr>
          <p:nvPr>
            <p:ph type="body" sz="quarter" idx="3"/>
          </p:nvPr>
        </p:nvSpPr>
        <p:spPr>
          <a:xfrm>
            <a:off x="4629150" y="1681163"/>
            <a:ext cx="3887391" cy="823912"/>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a:extLst>
              <a:ext uri="{FF2B5EF4-FFF2-40B4-BE49-F238E27FC236}">
                <a16:creationId xmlns:a16="http://schemas.microsoft.com/office/drawing/2014/main" id="{561FE309-E498-4079-8134-13FAA2B82B2C}"/>
              </a:ext>
            </a:extLst>
          </p:cNvPr>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pic>
        <p:nvPicPr>
          <p:cNvPr id="11" name="Picture 9" descr="css_RED_mac-[Converted]">
            <a:extLst>
              <a:ext uri="{FF2B5EF4-FFF2-40B4-BE49-F238E27FC236}">
                <a16:creationId xmlns:a16="http://schemas.microsoft.com/office/drawing/2014/main" id="{9C7F3B89-D0A4-4318-9806-3B24762B53A4}"/>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13" name="Right Triangle 12">
            <a:extLst>
              <a:ext uri="{FF2B5EF4-FFF2-40B4-BE49-F238E27FC236}">
                <a16:creationId xmlns:a16="http://schemas.microsoft.com/office/drawing/2014/main" id="{2A2BC5A3-5F95-4402-BB3C-19D70F20DEC3}"/>
              </a:ext>
            </a:extLst>
          </p:cNvPr>
          <p:cNvSpPr/>
          <p:nvPr userDrawn="1"/>
        </p:nvSpPr>
        <p:spPr>
          <a:xfrm rot="10800000" flipV="1">
            <a:off x="7696200" y="5562600"/>
            <a:ext cx="14478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pic>
        <p:nvPicPr>
          <p:cNvPr id="14" name="Picture 13">
            <a:extLst>
              <a:ext uri="{FF2B5EF4-FFF2-40B4-BE49-F238E27FC236}">
                <a16:creationId xmlns:a16="http://schemas.microsoft.com/office/drawing/2014/main" id="{E5DF5896-1B0F-4D39-AF41-BBC15E28A06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
        <p:nvSpPr>
          <p:cNvPr id="15" name="Slide Number Placeholder 5">
            <a:extLst>
              <a:ext uri="{FF2B5EF4-FFF2-40B4-BE49-F238E27FC236}">
                <a16:creationId xmlns:a16="http://schemas.microsoft.com/office/drawing/2014/main" id="{90C43DC3-8C42-43C3-9A44-30E64C47BAF7}"/>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spTree>
    <p:extLst>
      <p:ext uri="{BB962C8B-B14F-4D97-AF65-F5344CB8AC3E}">
        <p14:creationId xmlns:p14="http://schemas.microsoft.com/office/powerpoint/2010/main" val="12837533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3DDFEA-8F12-433B-B8D3-D16CF79E5400}"/>
              </a:ext>
            </a:extLst>
          </p:cNvPr>
          <p:cNvSpPr>
            <a:spLocks noGrp="1"/>
          </p:cNvSpPr>
          <p:nvPr>
            <p:ph type="title"/>
          </p:nvPr>
        </p:nvSpPr>
        <p:spPr/>
        <p:txBody>
          <a:bodyPr/>
          <a:lstStyle/>
          <a:p>
            <a:r>
              <a:rPr lang="en-US"/>
              <a:t>Click to edit Master title style</a:t>
            </a:r>
          </a:p>
        </p:txBody>
      </p:sp>
      <p:pic>
        <p:nvPicPr>
          <p:cNvPr id="7" name="Picture 9" descr="css_RED_mac-[Converted]">
            <a:extLst>
              <a:ext uri="{FF2B5EF4-FFF2-40B4-BE49-F238E27FC236}">
                <a16:creationId xmlns:a16="http://schemas.microsoft.com/office/drawing/2014/main" id="{2F7723FC-1EB8-48C2-B839-AFA04660AD93}"/>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9" name="Right Triangle 8">
            <a:extLst>
              <a:ext uri="{FF2B5EF4-FFF2-40B4-BE49-F238E27FC236}">
                <a16:creationId xmlns:a16="http://schemas.microsoft.com/office/drawing/2014/main" id="{67F9C003-1477-47F8-9B88-50B7DA1AC0B5}"/>
              </a:ext>
            </a:extLst>
          </p:cNvPr>
          <p:cNvSpPr/>
          <p:nvPr userDrawn="1"/>
        </p:nvSpPr>
        <p:spPr>
          <a:xfrm rot="10800000" flipV="1">
            <a:off x="7696200" y="5562600"/>
            <a:ext cx="14478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sp>
        <p:nvSpPr>
          <p:cNvPr id="10" name="Right Triangle 9">
            <a:extLst>
              <a:ext uri="{FF2B5EF4-FFF2-40B4-BE49-F238E27FC236}">
                <a16:creationId xmlns:a16="http://schemas.microsoft.com/office/drawing/2014/main" id="{1A813382-5B53-4959-9D0B-307E01FDF475}"/>
              </a:ext>
            </a:extLst>
          </p:cNvPr>
          <p:cNvSpPr/>
          <p:nvPr userDrawn="1"/>
        </p:nvSpPr>
        <p:spPr>
          <a:xfrm rot="5400000">
            <a:off x="36270" y="-36270"/>
            <a:ext cx="1222860" cy="1295402"/>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1" name="Picture 10">
            <a:extLst>
              <a:ext uri="{FF2B5EF4-FFF2-40B4-BE49-F238E27FC236}">
                <a16:creationId xmlns:a16="http://schemas.microsoft.com/office/drawing/2014/main" id="{67531659-4F51-4350-BBA8-300B5417A76D}"/>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
        <p:nvSpPr>
          <p:cNvPr id="12" name="Slide Number Placeholder 5">
            <a:extLst>
              <a:ext uri="{FF2B5EF4-FFF2-40B4-BE49-F238E27FC236}">
                <a16:creationId xmlns:a16="http://schemas.microsoft.com/office/drawing/2014/main" id="{8C272E47-7E26-4C74-81A5-5238405F4AD2}"/>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spTree>
    <p:extLst>
      <p:ext uri="{BB962C8B-B14F-4D97-AF65-F5344CB8AC3E}">
        <p14:creationId xmlns:p14="http://schemas.microsoft.com/office/powerpoint/2010/main" val="61810796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9" descr="css_RED_mac-[Converted]">
            <a:extLst>
              <a:ext uri="{FF2B5EF4-FFF2-40B4-BE49-F238E27FC236}">
                <a16:creationId xmlns:a16="http://schemas.microsoft.com/office/drawing/2014/main" id="{1BAA1C51-E174-4C30-99BE-80845FEE1058}"/>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8" name="Right Triangle 7">
            <a:extLst>
              <a:ext uri="{FF2B5EF4-FFF2-40B4-BE49-F238E27FC236}">
                <a16:creationId xmlns:a16="http://schemas.microsoft.com/office/drawing/2014/main" id="{1FE9095D-B28C-41E4-8C2F-12EA3657443A}"/>
              </a:ext>
            </a:extLst>
          </p:cNvPr>
          <p:cNvSpPr/>
          <p:nvPr userDrawn="1"/>
        </p:nvSpPr>
        <p:spPr>
          <a:xfrm rot="10800000" flipV="1">
            <a:off x="7696200" y="5562600"/>
            <a:ext cx="14478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sp>
        <p:nvSpPr>
          <p:cNvPr id="9" name="Right Triangle 8">
            <a:extLst>
              <a:ext uri="{FF2B5EF4-FFF2-40B4-BE49-F238E27FC236}">
                <a16:creationId xmlns:a16="http://schemas.microsoft.com/office/drawing/2014/main" id="{7728F35E-A442-4339-92B3-4222E1F3B76E}"/>
              </a:ext>
            </a:extLst>
          </p:cNvPr>
          <p:cNvSpPr/>
          <p:nvPr userDrawn="1"/>
        </p:nvSpPr>
        <p:spPr>
          <a:xfrm rot="5400000">
            <a:off x="36270" y="-36270"/>
            <a:ext cx="1222860" cy="1295402"/>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0A0551A1-7EAD-4C3B-A051-98CF247A2621}"/>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
        <p:nvSpPr>
          <p:cNvPr id="11" name="Slide Number Placeholder 5">
            <a:extLst>
              <a:ext uri="{FF2B5EF4-FFF2-40B4-BE49-F238E27FC236}">
                <a16:creationId xmlns:a16="http://schemas.microsoft.com/office/drawing/2014/main" id="{C388AF89-1080-4447-B2E1-ACEFB3C33E7A}"/>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spTree>
    <p:extLst>
      <p:ext uri="{BB962C8B-B14F-4D97-AF65-F5344CB8AC3E}">
        <p14:creationId xmlns:p14="http://schemas.microsoft.com/office/powerpoint/2010/main" val="367063120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230EB8-36A4-4438-BF05-BE8F961102F7}"/>
              </a:ext>
            </a:extLst>
          </p:cNvPr>
          <p:cNvSpPr>
            <a:spLocks noGrp="1"/>
          </p:cNvSpPr>
          <p:nvPr>
            <p:ph type="title"/>
          </p:nvPr>
        </p:nvSpPr>
        <p:spPr>
          <a:xfrm>
            <a:off x="629841" y="457200"/>
            <a:ext cx="2949178" cy="1600200"/>
          </a:xfrm>
        </p:spPr>
        <p:txBody>
          <a:bodyPr anchor="b"/>
          <a:lstStyle>
            <a:lvl1pPr>
              <a:defRPr sz="2400"/>
            </a:lvl1pPr>
          </a:lstStyle>
          <a:p>
            <a:r>
              <a:rPr lang="en-US"/>
              <a:t>Click to edit Master title style</a:t>
            </a:r>
          </a:p>
        </p:txBody>
      </p:sp>
      <p:sp>
        <p:nvSpPr>
          <p:cNvPr id="3" name="Content Placeholder 2">
            <a:extLst>
              <a:ext uri="{FF2B5EF4-FFF2-40B4-BE49-F238E27FC236}">
                <a16:creationId xmlns:a16="http://schemas.microsoft.com/office/drawing/2014/main" id="{48C57E57-EDC4-41D7-97DF-E06A0587DA41}"/>
              </a:ext>
            </a:extLst>
          </p:cNvPr>
          <p:cNvSpPr>
            <a:spLocks noGrp="1"/>
          </p:cNvSpPr>
          <p:nvPr>
            <p:ph idx="1"/>
          </p:nvPr>
        </p:nvSpPr>
        <p:spPr>
          <a:xfrm>
            <a:off x="3887391" y="987426"/>
            <a:ext cx="4629150" cy="4873625"/>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2F6B0463-EA10-45AF-8B3D-DCB1AAE508F2}"/>
              </a:ext>
            </a:extLst>
          </p:cNvPr>
          <p:cNvSpPr>
            <a:spLocks noGrp="1"/>
          </p:cNvSpPr>
          <p:nvPr>
            <p:ph type="body" sz="half" idx="2"/>
          </p:nvPr>
        </p:nvSpPr>
        <p:spPr>
          <a:xfrm>
            <a:off x="629841" y="2057400"/>
            <a:ext cx="2949178" cy="3811588"/>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pic>
        <p:nvPicPr>
          <p:cNvPr id="9" name="Picture 9" descr="css_RED_mac-[Converted]">
            <a:extLst>
              <a:ext uri="{FF2B5EF4-FFF2-40B4-BE49-F238E27FC236}">
                <a16:creationId xmlns:a16="http://schemas.microsoft.com/office/drawing/2014/main" id="{DA4475FB-D2C7-4779-9537-EA4D89CD99CA}"/>
              </a:ext>
            </a:extLst>
          </p:cNvPr>
          <p:cNvPicPr>
            <a:picLocks noChangeAspect="1" noChangeArrowheads="1"/>
          </p:cNvPicPr>
          <p:nvPr userDrawn="1"/>
        </p:nvPicPr>
        <p:blipFill>
          <a:blip r:embed="rId2" cstate="print"/>
          <a:srcRect/>
          <a:stretch>
            <a:fillRect/>
          </a:stretch>
        </p:blipFill>
        <p:spPr bwMode="auto">
          <a:xfrm>
            <a:off x="533400" y="6248400"/>
            <a:ext cx="1076325" cy="495300"/>
          </a:xfrm>
          <a:prstGeom prst="rect">
            <a:avLst/>
          </a:prstGeom>
          <a:noFill/>
          <a:ln w="9525">
            <a:noFill/>
            <a:miter lim="800000"/>
            <a:headEnd/>
            <a:tailEnd/>
          </a:ln>
        </p:spPr>
      </p:pic>
      <p:sp>
        <p:nvSpPr>
          <p:cNvPr id="11" name="Right Triangle 10">
            <a:extLst>
              <a:ext uri="{FF2B5EF4-FFF2-40B4-BE49-F238E27FC236}">
                <a16:creationId xmlns:a16="http://schemas.microsoft.com/office/drawing/2014/main" id="{828F371C-9B73-4FD0-9EC4-9161FB6F3323}"/>
              </a:ext>
            </a:extLst>
          </p:cNvPr>
          <p:cNvSpPr/>
          <p:nvPr userDrawn="1"/>
        </p:nvSpPr>
        <p:spPr>
          <a:xfrm rot="10800000" flipV="1">
            <a:off x="7696200" y="5562600"/>
            <a:ext cx="1447800" cy="1295400"/>
          </a:xfrm>
          <a:prstGeom prst="rtTriangle">
            <a:avLst/>
          </a:prstGeom>
          <a:solidFill>
            <a:srgbClr val="414042">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414042"/>
              </a:solidFill>
            </a:endParaRPr>
          </a:p>
        </p:txBody>
      </p:sp>
      <p:sp>
        <p:nvSpPr>
          <p:cNvPr id="12" name="Right Triangle 11">
            <a:extLst>
              <a:ext uri="{FF2B5EF4-FFF2-40B4-BE49-F238E27FC236}">
                <a16:creationId xmlns:a16="http://schemas.microsoft.com/office/drawing/2014/main" id="{44D26E71-6405-47C3-92B2-0745669172F1}"/>
              </a:ext>
            </a:extLst>
          </p:cNvPr>
          <p:cNvSpPr/>
          <p:nvPr userDrawn="1"/>
        </p:nvSpPr>
        <p:spPr>
          <a:xfrm rot="5400000">
            <a:off x="36270" y="-36270"/>
            <a:ext cx="1222860" cy="1295402"/>
          </a:xfrm>
          <a:prstGeom prst="rtTriangle">
            <a:avLst/>
          </a:prstGeom>
          <a:solidFill>
            <a:srgbClr val="056839">
              <a:alpha val="10196"/>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3" name="Picture 12">
            <a:extLst>
              <a:ext uri="{FF2B5EF4-FFF2-40B4-BE49-F238E27FC236}">
                <a16:creationId xmlns:a16="http://schemas.microsoft.com/office/drawing/2014/main" id="{040296FD-6ABB-42EE-9C00-B2866D3F1782}"/>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905000" y="6256750"/>
            <a:ext cx="2285999" cy="498695"/>
          </a:xfrm>
          <a:prstGeom prst="rect">
            <a:avLst/>
          </a:prstGeom>
        </p:spPr>
      </p:pic>
      <p:sp>
        <p:nvSpPr>
          <p:cNvPr id="14" name="Slide Number Placeholder 5">
            <a:extLst>
              <a:ext uri="{FF2B5EF4-FFF2-40B4-BE49-F238E27FC236}">
                <a16:creationId xmlns:a16="http://schemas.microsoft.com/office/drawing/2014/main" id="{2EA4387A-72D8-4A4A-A2E7-E65510C2A753}"/>
              </a:ext>
            </a:extLst>
          </p:cNvPr>
          <p:cNvSpPr>
            <a:spLocks noGrp="1"/>
          </p:cNvSpPr>
          <p:nvPr>
            <p:ph type="sldNum" sz="quarter" idx="12"/>
          </p:nvPr>
        </p:nvSpPr>
        <p:spPr>
          <a:xfrm>
            <a:off x="6705600" y="6375247"/>
            <a:ext cx="2057400" cy="365125"/>
          </a:xfrm>
          <a:prstGeom prst="rect">
            <a:avLst/>
          </a:prstGeom>
        </p:spPr>
        <p:txBody>
          <a:bodyPr/>
          <a:lstStyle>
            <a:lvl1pPr algn="r">
              <a:defRPr sz="1100" b="1">
                <a:solidFill>
                  <a:srgbClr val="414042"/>
                </a:solidFill>
                <a:latin typeface="Barlow" panose="00000500000000000000" pitchFamily="2" charset="0"/>
              </a:defRPr>
            </a:lvl1pPr>
          </a:lstStyle>
          <a:p>
            <a:pPr>
              <a:defRPr/>
            </a:pPr>
            <a:fld id="{E97B734B-BE99-4B13-8B3B-73BDADC290B3}" type="slidenum">
              <a:rPr lang="en-US" smtClean="0"/>
              <a:pPr>
                <a:defRPr/>
              </a:pPr>
              <a:t>‹#›</a:t>
            </a:fld>
            <a:endParaRPr lang="en-US"/>
          </a:p>
        </p:txBody>
      </p:sp>
    </p:spTree>
    <p:extLst>
      <p:ext uri="{BB962C8B-B14F-4D97-AF65-F5344CB8AC3E}">
        <p14:creationId xmlns:p14="http://schemas.microsoft.com/office/powerpoint/2010/main" val="196284971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D7DD25E-C024-43C9-94A0-9595DCAA2DC3}"/>
              </a:ext>
            </a:extLst>
          </p:cNvPr>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39D3E291-5493-4866-9D2C-ACA3680A05E9}"/>
              </a:ext>
            </a:extLst>
          </p:cNvPr>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4254944877"/>
      </p:ext>
    </p:extLst>
  </p:cSld>
  <p:clrMap bg1="lt1" tx1="dk1" bg2="lt2" tx2="dk2" accent1="accent1" accent2="accent2" accent3="accent3" accent4="accent4" accent5="accent5" accent6="accent6" hlink="hlink" folHlink="folHlink"/>
  <p:sldLayoutIdLst>
    <p:sldLayoutId id="2147484323" r:id="rId1"/>
    <p:sldLayoutId id="2147484312" r:id="rId2"/>
    <p:sldLayoutId id="2147484313" r:id="rId3"/>
    <p:sldLayoutId id="2147484314" r:id="rId4"/>
    <p:sldLayoutId id="2147484315" r:id="rId5"/>
    <p:sldLayoutId id="2147484316" r:id="rId6"/>
    <p:sldLayoutId id="2147484317" r:id="rId7"/>
    <p:sldLayoutId id="2147484318" r:id="rId8"/>
    <p:sldLayoutId id="2147484319" r:id="rId9"/>
    <p:sldLayoutId id="2147484320" r:id="rId10"/>
    <p:sldLayoutId id="2147484321" r:id="rId11"/>
    <p:sldLayoutId id="2147484322" r:id="rId12"/>
  </p:sldLayoutIdLst>
  <p:hf sldNum="0" hdr="0" ftr="0" dt="0"/>
  <p:txStyles>
    <p:titleStyle>
      <a:lvl1pPr algn="l" defTabSz="685800" rtl="0" eaLnBrk="1" latinLnBrk="0" hangingPunct="1">
        <a:lnSpc>
          <a:spcPct val="90000"/>
        </a:lnSpc>
        <a:spcBef>
          <a:spcPct val="0"/>
        </a:spcBef>
        <a:buNone/>
        <a:defRPr sz="3000" b="1" kern="1200">
          <a:solidFill>
            <a:srgbClr val="414042"/>
          </a:solidFill>
          <a:latin typeface="Barlow" panose="00000500000000000000" pitchFamily="2" charset="0"/>
          <a:ea typeface="+mj-ea"/>
          <a:cs typeface="+mj-cs"/>
        </a:defRPr>
      </a:lvl1pPr>
    </p:titleStyle>
    <p:bodyStyle>
      <a:lvl1pPr marL="171450" indent="-171450" algn="l" defTabSz="685800" rtl="0" eaLnBrk="1" latinLnBrk="0" hangingPunct="1">
        <a:lnSpc>
          <a:spcPct val="110000"/>
        </a:lnSpc>
        <a:spcBef>
          <a:spcPts val="750"/>
        </a:spcBef>
        <a:spcAft>
          <a:spcPts val="600"/>
        </a:spcAft>
        <a:buFont typeface="Arial" panose="020B0604020202020204" pitchFamily="34" charset="0"/>
        <a:buChar char="•"/>
        <a:defRPr sz="2000" kern="1200">
          <a:solidFill>
            <a:schemeClr val="tx1"/>
          </a:solidFill>
          <a:latin typeface="Barlow" panose="00000500000000000000" pitchFamily="2" charset="0"/>
          <a:ea typeface="+mn-ea"/>
          <a:cs typeface="+mn-cs"/>
        </a:defRPr>
      </a:lvl1pPr>
      <a:lvl2pPr marL="514350" indent="-171450" algn="l" defTabSz="685800" rtl="0" eaLnBrk="1" latinLnBrk="0" hangingPunct="1">
        <a:lnSpc>
          <a:spcPct val="110000"/>
        </a:lnSpc>
        <a:spcBef>
          <a:spcPts val="375"/>
        </a:spcBef>
        <a:spcAft>
          <a:spcPts val="600"/>
        </a:spcAft>
        <a:buFont typeface="Barlow" panose="00000500000000000000" pitchFamily="2" charset="0"/>
        <a:buChar char="−"/>
        <a:defRPr sz="1800" kern="1200">
          <a:solidFill>
            <a:schemeClr val="tx1"/>
          </a:solidFill>
          <a:latin typeface="Barlow" panose="00000500000000000000" pitchFamily="2" charset="0"/>
          <a:ea typeface="+mn-ea"/>
          <a:cs typeface="+mn-cs"/>
        </a:defRPr>
      </a:lvl2pPr>
      <a:lvl3pPr marL="857250" indent="-171450" algn="l" defTabSz="685800" rtl="0" eaLnBrk="1" latinLnBrk="0" hangingPunct="1">
        <a:lnSpc>
          <a:spcPct val="110000"/>
        </a:lnSpc>
        <a:spcBef>
          <a:spcPts val="375"/>
        </a:spcBef>
        <a:spcAft>
          <a:spcPts val="600"/>
        </a:spcAft>
        <a:buFont typeface="Wingdings" panose="05000000000000000000" pitchFamily="2" charset="2"/>
        <a:buChar char="§"/>
        <a:defRPr sz="1500" kern="1200">
          <a:solidFill>
            <a:schemeClr val="tx1"/>
          </a:solidFill>
          <a:latin typeface="Barlow" panose="00000500000000000000" pitchFamily="2" charset="0"/>
          <a:ea typeface="+mn-ea"/>
          <a:cs typeface="+mn-cs"/>
        </a:defRPr>
      </a:lvl3pPr>
      <a:lvl4pPr marL="1200150" indent="-171450" algn="l" defTabSz="685800" rtl="0" eaLnBrk="1" latinLnBrk="0" hangingPunct="1">
        <a:lnSpc>
          <a:spcPct val="110000"/>
        </a:lnSpc>
        <a:spcBef>
          <a:spcPts val="375"/>
        </a:spcBef>
        <a:spcAft>
          <a:spcPts val="600"/>
        </a:spcAft>
        <a:buFont typeface="Courier New" panose="02070309020205020404" pitchFamily="49" charset="0"/>
        <a:buChar char="o"/>
        <a:defRPr sz="1350" kern="1200">
          <a:solidFill>
            <a:schemeClr val="tx1"/>
          </a:solidFill>
          <a:latin typeface="Barlow" panose="00000500000000000000" pitchFamily="2" charset="0"/>
          <a:ea typeface="+mn-ea"/>
          <a:cs typeface="+mn-cs"/>
        </a:defRPr>
      </a:lvl4pPr>
      <a:lvl5pPr marL="1543050" indent="-171450" algn="l" defTabSz="685800" rtl="0" eaLnBrk="1" latinLnBrk="0" hangingPunct="1">
        <a:lnSpc>
          <a:spcPct val="110000"/>
        </a:lnSpc>
        <a:spcBef>
          <a:spcPts val="375"/>
        </a:spcBef>
        <a:spcAft>
          <a:spcPts val="600"/>
        </a:spcAft>
        <a:buFont typeface="Wingdings" panose="05000000000000000000" pitchFamily="2" charset="2"/>
        <a:buChar char="Ø"/>
        <a:defRPr sz="1350" kern="1200">
          <a:solidFill>
            <a:schemeClr val="tx1"/>
          </a:solidFill>
          <a:latin typeface="Barlow" panose="00000500000000000000" pitchFamily="2" charset="0"/>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voice.google.com/" TargetMode="Externa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hyperlink" Target="https://www.edcapny.org/self-help-by-topic/" TargetMode="External"/><Relationship Id="rId2" Type="http://schemas.openxmlformats.org/officeDocument/2006/relationships/hyperlink" Target="http://www.edcapny.org/" TargetMode="External"/><Relationship Id="rId1" Type="http://schemas.openxmlformats.org/officeDocument/2006/relationships/slideLayout" Target="../slideLayouts/slideLayout9.xml"/><Relationship Id="rId5" Type="http://schemas.openxmlformats.org/officeDocument/2006/relationships/image" Target="../media/image4.png"/><Relationship Id="rId4" Type="http://schemas.openxmlformats.org/officeDocument/2006/relationships/hyperlink" Target="https://www.edcapny.org/advocacy/" TargetMode="External"/></Relationships>
</file>

<file path=ppt/slides/_rels/slide1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www.edcapny.org/agency-portal/" TargetMode="External"/><Relationship Id="rId1" Type="http://schemas.openxmlformats.org/officeDocument/2006/relationships/slideLayout" Target="../slideLayouts/slideLayout10.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hyperlink" Target="https://www.edcapny.org/wp-content/uploads/2021/10/RSVP-Application-Policies.pdf" TargetMode="Externa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www.cssny.org/programs" TargetMode="External"/><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hyperlink" Target="https://www.edcapny.org/wp-content/uploads/2021/10/RSVP-Time-Sheet-Blank-Fill1.pdf" TargetMode="External"/><Relationship Id="rId2" Type="http://schemas.openxmlformats.org/officeDocument/2006/relationships/hyperlink" Target="mailto:cdavis@cssny.org" TargetMode="Externa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hyperlink" Target="https://www.edcapny.org/wp-content/uploads/2021/10/RSVP-Application-Policies.pdf" TargetMode="Externa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hyperlink" Target="https://www.edcapny.org/wp-content/uploads/2021/10/RSVP-Application-Policies.pdf" TargetMode="Externa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979536-9A9F-4982-BE24-9DB096D1A297}"/>
              </a:ext>
            </a:extLst>
          </p:cNvPr>
          <p:cNvSpPr>
            <a:spLocks noGrp="1"/>
          </p:cNvSpPr>
          <p:nvPr>
            <p:ph type="ctrTitle"/>
          </p:nvPr>
        </p:nvSpPr>
        <p:spPr/>
        <p:txBody>
          <a:bodyPr>
            <a:normAutofit/>
          </a:bodyPr>
          <a:lstStyle/>
          <a:p>
            <a:r>
              <a:rPr lang="en-US" dirty="0"/>
              <a:t>EDCAP Ambassador and Counselor Training 2021</a:t>
            </a:r>
            <a:br>
              <a:rPr lang="en-US" dirty="0"/>
            </a:br>
            <a:r>
              <a:rPr lang="en-US" dirty="0">
                <a:solidFill>
                  <a:schemeClr val="tx1"/>
                </a:solidFill>
              </a:rPr>
              <a:t>Module 3: Volunteer Protocols</a:t>
            </a:r>
          </a:p>
        </p:txBody>
      </p:sp>
      <p:sp>
        <p:nvSpPr>
          <p:cNvPr id="3" name="Subtitle 2">
            <a:extLst>
              <a:ext uri="{FF2B5EF4-FFF2-40B4-BE49-F238E27FC236}">
                <a16:creationId xmlns:a16="http://schemas.microsoft.com/office/drawing/2014/main" id="{89B38B85-847B-4A25-A572-047E8D8ED568}"/>
              </a:ext>
            </a:extLst>
          </p:cNvPr>
          <p:cNvSpPr>
            <a:spLocks noGrp="1"/>
          </p:cNvSpPr>
          <p:nvPr>
            <p:ph type="subTitle" idx="1"/>
          </p:nvPr>
        </p:nvSpPr>
        <p:spPr/>
        <p:txBody>
          <a:bodyPr>
            <a:normAutofit fontScale="25000" lnSpcReduction="20000"/>
          </a:bodyPr>
          <a:lstStyle/>
          <a:p>
            <a:r>
              <a:rPr lang="en-US" sz="7200" dirty="0"/>
              <a:t>EDCAP Volunteer Program Training</a:t>
            </a:r>
          </a:p>
          <a:p>
            <a:r>
              <a:rPr lang="en-US" sz="6000" b="0" dirty="0"/>
              <a:t>Date of Presentation: Monday, October 25</a:t>
            </a:r>
            <a:r>
              <a:rPr lang="en-US" sz="6000" b="0" baseline="30000" dirty="0"/>
              <a:t>th</a:t>
            </a:r>
            <a:r>
              <a:rPr lang="en-US" sz="6000" b="0" dirty="0"/>
              <a:t>, 2021</a:t>
            </a:r>
          </a:p>
          <a:p>
            <a:r>
              <a:rPr lang="en-US" sz="6000" b="0" dirty="0"/>
              <a:t>Presented by: Courtney Davis and Nancy Nierman</a:t>
            </a:r>
          </a:p>
          <a:p>
            <a:endParaRPr lang="en-US" dirty="0"/>
          </a:p>
          <a:p>
            <a:endParaRPr lang="en-US" b="0" dirty="0"/>
          </a:p>
        </p:txBody>
      </p:sp>
    </p:spTree>
    <p:extLst>
      <p:ext uri="{BB962C8B-B14F-4D97-AF65-F5344CB8AC3E}">
        <p14:creationId xmlns:p14="http://schemas.microsoft.com/office/powerpoint/2010/main" val="384112629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12BD93-645E-402A-8C4B-7B6DA9A8F232}"/>
              </a:ext>
            </a:extLst>
          </p:cNvPr>
          <p:cNvSpPr>
            <a:spLocks noGrp="1"/>
          </p:cNvSpPr>
          <p:nvPr>
            <p:ph type="title"/>
          </p:nvPr>
        </p:nvSpPr>
        <p:spPr/>
        <p:txBody>
          <a:bodyPr/>
          <a:lstStyle/>
          <a:p>
            <a:r>
              <a:rPr lang="en-US" dirty="0"/>
              <a:t>Technology for Ambassadors</a:t>
            </a:r>
          </a:p>
        </p:txBody>
      </p:sp>
      <p:sp>
        <p:nvSpPr>
          <p:cNvPr id="3" name="Content Placeholder 2">
            <a:extLst>
              <a:ext uri="{FF2B5EF4-FFF2-40B4-BE49-F238E27FC236}">
                <a16:creationId xmlns:a16="http://schemas.microsoft.com/office/drawing/2014/main" id="{9E8DAB78-A987-4174-869E-2DF6D34450AA}"/>
              </a:ext>
            </a:extLst>
          </p:cNvPr>
          <p:cNvSpPr>
            <a:spLocks noGrp="1"/>
          </p:cNvSpPr>
          <p:nvPr>
            <p:ph idx="1"/>
          </p:nvPr>
        </p:nvSpPr>
        <p:spPr/>
        <p:txBody>
          <a:bodyPr>
            <a:normAutofit/>
          </a:bodyPr>
          <a:lstStyle/>
          <a:p>
            <a:r>
              <a:rPr lang="en-US" dirty="0"/>
              <a:t>Email account </a:t>
            </a:r>
          </a:p>
          <a:p>
            <a:pPr lvl="1"/>
            <a:r>
              <a:rPr lang="en-US" dirty="0"/>
              <a:t>Can be your personal email or a separate account created for volunteering.</a:t>
            </a:r>
          </a:p>
          <a:p>
            <a:pPr lvl="1"/>
            <a:r>
              <a:rPr lang="en-US" dirty="0"/>
              <a:t>If using your personal account, be wary of giving your email out to those you don’t know. </a:t>
            </a:r>
          </a:p>
          <a:p>
            <a:r>
              <a:rPr lang="en-US" dirty="0"/>
              <a:t>Phone number</a:t>
            </a:r>
          </a:p>
          <a:p>
            <a:pPr lvl="1"/>
            <a:r>
              <a:rPr lang="en-US" dirty="0"/>
              <a:t>A personal phone number or a separate number for volunteering.</a:t>
            </a:r>
          </a:p>
          <a:p>
            <a:pPr lvl="1"/>
            <a:r>
              <a:rPr lang="en-US" dirty="0"/>
              <a:t>The best free option for a private phone number is </a:t>
            </a:r>
            <a:r>
              <a:rPr lang="en-US" dirty="0">
                <a:hlinkClick r:id="rId2"/>
              </a:rPr>
              <a:t>Google Voice</a:t>
            </a:r>
            <a:r>
              <a:rPr lang="en-US" dirty="0"/>
              <a:t>. </a:t>
            </a:r>
          </a:p>
          <a:p>
            <a:r>
              <a:rPr lang="en-US" dirty="0"/>
              <a:t>GoToMeeting </a:t>
            </a:r>
          </a:p>
          <a:p>
            <a:pPr lvl="1"/>
            <a:r>
              <a:rPr lang="en-US" dirty="0"/>
              <a:t>Ambassadors will have access to our shared GoToMeeting account where they can host virtual presentations.</a:t>
            </a:r>
          </a:p>
        </p:txBody>
      </p:sp>
    </p:spTree>
    <p:extLst>
      <p:ext uri="{BB962C8B-B14F-4D97-AF65-F5344CB8AC3E}">
        <p14:creationId xmlns:p14="http://schemas.microsoft.com/office/powerpoint/2010/main" val="408368015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C7F858-E29E-4D4A-82D2-09DDDA2F575E}"/>
              </a:ext>
            </a:extLst>
          </p:cNvPr>
          <p:cNvSpPr>
            <a:spLocks noGrp="1"/>
          </p:cNvSpPr>
          <p:nvPr>
            <p:ph type="title"/>
          </p:nvPr>
        </p:nvSpPr>
        <p:spPr/>
        <p:txBody>
          <a:bodyPr/>
          <a:lstStyle/>
          <a:p>
            <a:r>
              <a:rPr lang="en-US" dirty="0"/>
              <a:t>Technology for Counselors</a:t>
            </a:r>
          </a:p>
        </p:txBody>
      </p:sp>
      <p:sp>
        <p:nvSpPr>
          <p:cNvPr id="3" name="Content Placeholder 2">
            <a:extLst>
              <a:ext uri="{FF2B5EF4-FFF2-40B4-BE49-F238E27FC236}">
                <a16:creationId xmlns:a16="http://schemas.microsoft.com/office/drawing/2014/main" id="{A9885FEF-C215-4343-95A4-EA6746668C71}"/>
              </a:ext>
            </a:extLst>
          </p:cNvPr>
          <p:cNvSpPr>
            <a:spLocks noGrp="1"/>
          </p:cNvSpPr>
          <p:nvPr>
            <p:ph idx="1"/>
          </p:nvPr>
        </p:nvSpPr>
        <p:spPr/>
        <p:txBody>
          <a:bodyPr>
            <a:normAutofit fontScale="92500" lnSpcReduction="10000"/>
          </a:bodyPr>
          <a:lstStyle/>
          <a:p>
            <a:r>
              <a:rPr lang="en-US" sz="2200" dirty="0"/>
              <a:t>Email Account </a:t>
            </a:r>
          </a:p>
          <a:p>
            <a:pPr lvl="1">
              <a:spcBef>
                <a:spcPts val="0"/>
              </a:spcBef>
            </a:pPr>
            <a:r>
              <a:rPr lang="en-US" sz="2100" dirty="0"/>
              <a:t>Counselors will have a CSS-assigned Outlook account with a @cssny.org email address, Microsoft Teams account, and access to the shared EDCAP Calendar for scheduling.</a:t>
            </a:r>
          </a:p>
          <a:p>
            <a:r>
              <a:rPr lang="en-US" sz="2200" dirty="0"/>
              <a:t>Phone Number</a:t>
            </a:r>
          </a:p>
          <a:p>
            <a:pPr lvl="1"/>
            <a:r>
              <a:rPr lang="en-US" sz="2100" dirty="0"/>
              <a:t>Using Microsoft Teams, EDCAP staff will assign a unique conference call phone number to each Counselor.</a:t>
            </a:r>
          </a:p>
          <a:p>
            <a:r>
              <a:rPr lang="en-US" sz="2200" dirty="0"/>
              <a:t>Other Software</a:t>
            </a:r>
          </a:p>
          <a:p>
            <a:pPr lvl="1"/>
            <a:r>
              <a:rPr lang="en-US" sz="1900" dirty="0"/>
              <a:t>Counselors will have access to a shared GoToMeeting account where they can host web sessions with clients.</a:t>
            </a:r>
          </a:p>
          <a:p>
            <a:pPr lvl="1"/>
            <a:r>
              <a:rPr lang="en-US" sz="1900" dirty="0"/>
              <a:t>Counselors will be trained to use the CSS Salesforce.com database to enter EDCAP client information. </a:t>
            </a:r>
          </a:p>
        </p:txBody>
      </p:sp>
    </p:spTree>
    <p:extLst>
      <p:ext uri="{BB962C8B-B14F-4D97-AF65-F5344CB8AC3E}">
        <p14:creationId xmlns:p14="http://schemas.microsoft.com/office/powerpoint/2010/main" val="47530780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9B3D9D-349F-4009-811F-EB7035F933AA}"/>
              </a:ext>
            </a:extLst>
          </p:cNvPr>
          <p:cNvSpPr>
            <a:spLocks noGrp="1"/>
          </p:cNvSpPr>
          <p:nvPr>
            <p:ph type="title"/>
          </p:nvPr>
        </p:nvSpPr>
        <p:spPr>
          <a:xfrm>
            <a:off x="486696" y="629266"/>
            <a:ext cx="3708114" cy="1622321"/>
          </a:xfrm>
        </p:spPr>
        <p:txBody>
          <a:bodyPr vert="horz" lIns="91440" tIns="45720" rIns="91440" bIns="45720" rtlCol="0" anchor="ctr">
            <a:normAutofit/>
          </a:bodyPr>
          <a:lstStyle/>
          <a:p>
            <a:pPr defTabSz="914400"/>
            <a:r>
              <a:rPr lang="en-US" sz="3000" b="0" kern="1200" dirty="0">
                <a:solidFill>
                  <a:schemeClr val="tx1"/>
                </a:solidFill>
              </a:rPr>
              <a:t>EDCAP Website</a:t>
            </a:r>
          </a:p>
        </p:txBody>
      </p:sp>
      <p:sp>
        <p:nvSpPr>
          <p:cNvPr id="4" name="Text Placeholder 3">
            <a:extLst>
              <a:ext uri="{FF2B5EF4-FFF2-40B4-BE49-F238E27FC236}">
                <a16:creationId xmlns:a16="http://schemas.microsoft.com/office/drawing/2014/main" id="{9421ED36-C9F3-442B-BA02-4B03B2D61D83}"/>
              </a:ext>
            </a:extLst>
          </p:cNvPr>
          <p:cNvSpPr>
            <a:spLocks noGrp="1"/>
          </p:cNvSpPr>
          <p:nvPr>
            <p:ph type="body" sz="half" idx="2"/>
          </p:nvPr>
        </p:nvSpPr>
        <p:spPr>
          <a:xfrm>
            <a:off x="498438" y="1954408"/>
            <a:ext cx="3708113" cy="3972232"/>
          </a:xfrm>
        </p:spPr>
        <p:txBody>
          <a:bodyPr vert="horz" lIns="91440" tIns="45720" rIns="91440" bIns="45720" rtlCol="0">
            <a:normAutofit lnSpcReduction="10000"/>
          </a:bodyPr>
          <a:lstStyle/>
          <a:p>
            <a:pPr indent="-228600" defTabSz="914400">
              <a:lnSpc>
                <a:spcPct val="90000"/>
              </a:lnSpc>
              <a:buFont typeface="Arial" panose="020B0604020202020204" pitchFamily="34" charset="0"/>
              <a:buChar char="•"/>
            </a:pPr>
            <a:r>
              <a:rPr lang="en-US" sz="1800" dirty="0"/>
              <a:t>Located at </a:t>
            </a:r>
            <a:r>
              <a:rPr lang="en-US" sz="1800" dirty="0">
                <a:hlinkClick r:id="rId2"/>
              </a:rPr>
              <a:t>www.edcapny.org</a:t>
            </a:r>
            <a:r>
              <a:rPr lang="en-US" sz="1800" dirty="0"/>
              <a:t> </a:t>
            </a:r>
          </a:p>
          <a:p>
            <a:pPr indent="-228600" defTabSz="914400">
              <a:lnSpc>
                <a:spcPct val="90000"/>
              </a:lnSpc>
              <a:buFont typeface="Arial" panose="020B0604020202020204" pitchFamily="34" charset="0"/>
              <a:buChar char="•"/>
            </a:pPr>
            <a:r>
              <a:rPr lang="en-US" sz="1800" dirty="0"/>
              <a:t>Self-Help by Topic</a:t>
            </a:r>
          </a:p>
          <a:p>
            <a:pPr marL="457200" lvl="1" indent="-285750" defTabSz="914400">
              <a:lnSpc>
                <a:spcPct val="90000"/>
              </a:lnSpc>
              <a:buFont typeface="Barlow" panose="00000500000000000000" pitchFamily="2" charset="0"/>
              <a:buChar char="‐"/>
            </a:pPr>
            <a:r>
              <a:rPr lang="en-US" sz="1800" dirty="0">
                <a:hlinkClick r:id="rId3"/>
              </a:rPr>
              <a:t>edcapny.org/self-help-by-topic/</a:t>
            </a:r>
            <a:r>
              <a:rPr lang="en-US" sz="1800" dirty="0"/>
              <a:t> </a:t>
            </a:r>
          </a:p>
          <a:p>
            <a:pPr marL="457200" lvl="1" indent="-285750" defTabSz="914400">
              <a:lnSpc>
                <a:spcPct val="90000"/>
              </a:lnSpc>
              <a:buFont typeface="Barlow" panose="00000500000000000000" pitchFamily="2" charset="0"/>
              <a:buChar char="‐"/>
            </a:pPr>
            <a:r>
              <a:rPr lang="en-US" sz="1800" dirty="0"/>
              <a:t>Free informational resources for borrowers and others on 9 student loan topics.</a:t>
            </a:r>
          </a:p>
          <a:p>
            <a:pPr indent="-228600" defTabSz="914400">
              <a:lnSpc>
                <a:spcPct val="90000"/>
              </a:lnSpc>
              <a:buFont typeface="Arial" panose="020B0604020202020204" pitchFamily="34" charset="0"/>
              <a:buChar char="•"/>
            </a:pPr>
            <a:r>
              <a:rPr lang="en-US" sz="1800" dirty="0"/>
              <a:t>Advocacy and Updates</a:t>
            </a:r>
          </a:p>
          <a:p>
            <a:pPr marL="457200" lvl="1" indent="-285750" defTabSz="914400">
              <a:lnSpc>
                <a:spcPct val="90000"/>
              </a:lnSpc>
              <a:buFont typeface="Barlow" panose="00000500000000000000" pitchFamily="2" charset="0"/>
              <a:buChar char="‐"/>
            </a:pPr>
            <a:r>
              <a:rPr lang="en-US" sz="1800" dirty="0">
                <a:hlinkClick r:id="rId4"/>
              </a:rPr>
              <a:t>edcapny.org/advocacy/</a:t>
            </a:r>
            <a:r>
              <a:rPr lang="en-US" sz="1800" dirty="0"/>
              <a:t> </a:t>
            </a:r>
          </a:p>
          <a:p>
            <a:pPr marL="457200" lvl="1" indent="-285750" defTabSz="914400">
              <a:lnSpc>
                <a:spcPct val="90000"/>
              </a:lnSpc>
              <a:buFont typeface="Barlow" panose="00000500000000000000" pitchFamily="2" charset="0"/>
              <a:buChar char="‐"/>
            </a:pPr>
            <a:r>
              <a:rPr lang="en-US" sz="1800" dirty="0"/>
              <a:t>Latest news and updates to student loan programs and laws.</a:t>
            </a:r>
          </a:p>
          <a:p>
            <a:pPr lvl="1" indent="-228600" defTabSz="914400">
              <a:lnSpc>
                <a:spcPct val="90000"/>
              </a:lnSpc>
              <a:buFont typeface="Arial" panose="020B0604020202020204" pitchFamily="34" charset="0"/>
              <a:buChar char="•"/>
            </a:pPr>
            <a:endParaRPr lang="en-US" sz="1800" dirty="0">
              <a:latin typeface="+mn-lt"/>
            </a:endParaRPr>
          </a:p>
          <a:p>
            <a:pPr indent="-228600" defTabSz="914400">
              <a:lnSpc>
                <a:spcPct val="90000"/>
              </a:lnSpc>
              <a:buFont typeface="Arial" panose="020B0604020202020204" pitchFamily="34" charset="0"/>
              <a:buChar char="•"/>
            </a:pPr>
            <a:endParaRPr lang="en-US" sz="1800" dirty="0">
              <a:latin typeface="+mn-lt"/>
            </a:endParaRPr>
          </a:p>
        </p:txBody>
      </p:sp>
      <p:sp>
        <p:nvSpPr>
          <p:cNvPr id="44" name="Rectangle 43">
            <a:extLst>
              <a:ext uri="{FF2B5EF4-FFF2-40B4-BE49-F238E27FC236}">
                <a16:creationId xmlns:a16="http://schemas.microsoft.com/office/drawing/2014/main" id="{46F7435D-E3DB-47B1-BA61-B00ACC83A9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69712" y="0"/>
            <a:ext cx="4574288"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Rounded Rectangle 9">
            <a:extLst>
              <a:ext uri="{FF2B5EF4-FFF2-40B4-BE49-F238E27FC236}">
                <a16:creationId xmlns:a16="http://schemas.microsoft.com/office/drawing/2014/main" id="{F263A0B5-F8C4-4116-809F-78A768EA79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186" y="557784"/>
            <a:ext cx="3847653"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Content Placeholder 13">
            <a:extLst>
              <a:ext uri="{FF2B5EF4-FFF2-40B4-BE49-F238E27FC236}">
                <a16:creationId xmlns:a16="http://schemas.microsoft.com/office/drawing/2014/main" id="{A79472A0-C11F-4FCA-84B4-63C77114F7FA}"/>
              </a:ext>
            </a:extLst>
          </p:cNvPr>
          <p:cNvPicPr>
            <a:picLocks noGrp="1" noChangeAspect="1"/>
          </p:cNvPicPr>
          <p:nvPr>
            <p:ph idx="1"/>
          </p:nvPr>
        </p:nvPicPr>
        <p:blipFill>
          <a:blip r:embed="rId5"/>
          <a:stretch>
            <a:fillRect/>
          </a:stretch>
        </p:blipFill>
        <p:spPr>
          <a:xfrm>
            <a:off x="5178531" y="1399190"/>
            <a:ext cx="3356649" cy="4056373"/>
          </a:xfrm>
          <a:prstGeom prst="rect">
            <a:avLst/>
          </a:prstGeom>
          <a:effectLst/>
        </p:spPr>
      </p:pic>
    </p:spTree>
    <p:extLst>
      <p:ext uri="{BB962C8B-B14F-4D97-AF65-F5344CB8AC3E}">
        <p14:creationId xmlns:p14="http://schemas.microsoft.com/office/powerpoint/2010/main" val="25851965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B533430-809E-4412-AA50-4051E45F6A62}"/>
              </a:ext>
            </a:extLst>
          </p:cNvPr>
          <p:cNvSpPr>
            <a:spLocks noGrp="1"/>
          </p:cNvSpPr>
          <p:nvPr>
            <p:ph type="title"/>
          </p:nvPr>
        </p:nvSpPr>
        <p:spPr>
          <a:xfrm>
            <a:off x="486696" y="629266"/>
            <a:ext cx="3708114" cy="1622321"/>
          </a:xfrm>
        </p:spPr>
        <p:txBody>
          <a:bodyPr vert="horz" lIns="91440" tIns="45720" rIns="91440" bIns="45720" rtlCol="0" anchor="ctr">
            <a:normAutofit/>
          </a:bodyPr>
          <a:lstStyle/>
          <a:p>
            <a:pPr defTabSz="914400"/>
            <a:r>
              <a:rPr lang="en-US" sz="4400" b="0" kern="1200">
                <a:solidFill>
                  <a:schemeClr val="tx1"/>
                </a:solidFill>
                <a:latin typeface="+mj-lt"/>
                <a:ea typeface="+mj-ea"/>
                <a:cs typeface="+mj-cs"/>
              </a:rPr>
              <a:t>Agency Portal</a:t>
            </a:r>
          </a:p>
        </p:txBody>
      </p:sp>
      <p:sp>
        <p:nvSpPr>
          <p:cNvPr id="4" name="Text Placeholder 3">
            <a:extLst>
              <a:ext uri="{FF2B5EF4-FFF2-40B4-BE49-F238E27FC236}">
                <a16:creationId xmlns:a16="http://schemas.microsoft.com/office/drawing/2014/main" id="{5206411A-C40C-4FF7-9348-40EA0FFF5A07}"/>
              </a:ext>
            </a:extLst>
          </p:cNvPr>
          <p:cNvSpPr>
            <a:spLocks noGrp="1"/>
          </p:cNvSpPr>
          <p:nvPr>
            <p:ph type="body" sz="half" idx="2"/>
          </p:nvPr>
        </p:nvSpPr>
        <p:spPr>
          <a:xfrm>
            <a:off x="486697" y="2443315"/>
            <a:ext cx="3708113" cy="3785419"/>
          </a:xfrm>
        </p:spPr>
        <p:txBody>
          <a:bodyPr vert="horz" lIns="91440" tIns="45720" rIns="91440" bIns="45720" rtlCol="0">
            <a:normAutofit/>
          </a:bodyPr>
          <a:lstStyle/>
          <a:p>
            <a:pPr marL="285750" indent="-228600" defTabSz="914400">
              <a:lnSpc>
                <a:spcPct val="90000"/>
              </a:lnSpc>
              <a:buFont typeface="Arial" panose="020B0604020202020204" pitchFamily="34" charset="0"/>
              <a:buChar char="•"/>
            </a:pPr>
            <a:r>
              <a:rPr lang="en-US" sz="1500">
                <a:latin typeface="+mn-lt"/>
              </a:rPr>
              <a:t>Materials and downloadable content for volunteers lives online in our shared, password-protected Agency Portal at </a:t>
            </a:r>
            <a:r>
              <a:rPr lang="en-US" sz="1500">
                <a:latin typeface="+mn-lt"/>
                <a:hlinkClick r:id="rId2"/>
              </a:rPr>
              <a:t>edcapny.org/agency-portal/</a:t>
            </a:r>
            <a:endParaRPr lang="en-US" sz="1500">
              <a:latin typeface="+mn-lt"/>
            </a:endParaRPr>
          </a:p>
          <a:p>
            <a:pPr marL="285750" indent="-228600" defTabSz="914400">
              <a:lnSpc>
                <a:spcPct val="90000"/>
              </a:lnSpc>
              <a:buFont typeface="Arial" panose="020B0604020202020204" pitchFamily="34" charset="0"/>
              <a:buChar char="•"/>
            </a:pPr>
            <a:r>
              <a:rPr lang="en-US" sz="1500">
                <a:latin typeface="+mn-lt"/>
              </a:rPr>
              <a:t>Volunteer training materials will be uploaded to the portal.</a:t>
            </a:r>
          </a:p>
          <a:p>
            <a:pPr marL="285750" indent="-228600" defTabSz="914400">
              <a:lnSpc>
                <a:spcPct val="90000"/>
              </a:lnSpc>
              <a:buFont typeface="Arial" panose="020B0604020202020204" pitchFamily="34" charset="0"/>
              <a:buChar char="•"/>
            </a:pPr>
            <a:r>
              <a:rPr lang="en-US" sz="1500">
                <a:latin typeface="+mn-lt"/>
              </a:rPr>
              <a:t>Ambassador Toolkits with fact sheets, community outreach briefs and PowerPoint presentations will be available. </a:t>
            </a:r>
          </a:p>
          <a:p>
            <a:pPr marL="285750" indent="-228600" defTabSz="914400">
              <a:lnSpc>
                <a:spcPct val="90000"/>
              </a:lnSpc>
              <a:buFont typeface="Arial" panose="020B0604020202020204" pitchFamily="34" charset="0"/>
              <a:buChar char="•"/>
            </a:pPr>
            <a:r>
              <a:rPr lang="en-US" sz="1500">
                <a:latin typeface="+mn-lt"/>
              </a:rPr>
              <a:t>You can search the portal contents using a keyword or clicking the topic list to view the  files within. </a:t>
            </a:r>
          </a:p>
          <a:p>
            <a:pPr marL="171450" indent="-228600" defTabSz="914400">
              <a:lnSpc>
                <a:spcPct val="90000"/>
              </a:lnSpc>
              <a:buFont typeface="Arial" panose="020B0604020202020204" pitchFamily="34" charset="0"/>
              <a:buChar char="•"/>
            </a:pPr>
            <a:r>
              <a:rPr lang="en-US" sz="1500">
                <a:latin typeface="+mn-lt"/>
              </a:rPr>
              <a:t>Password is volunteer2019.</a:t>
            </a:r>
          </a:p>
          <a:p>
            <a:pPr marL="171450" indent="-228600" defTabSz="914400">
              <a:lnSpc>
                <a:spcPct val="90000"/>
              </a:lnSpc>
              <a:buFont typeface="Arial" panose="020B0604020202020204" pitchFamily="34" charset="0"/>
              <a:buChar char="•"/>
            </a:pPr>
            <a:endParaRPr lang="en-US" sz="1500">
              <a:latin typeface="+mn-lt"/>
            </a:endParaRPr>
          </a:p>
          <a:p>
            <a:pPr marL="171450" indent="-228600" defTabSz="914400">
              <a:lnSpc>
                <a:spcPct val="90000"/>
              </a:lnSpc>
              <a:buFont typeface="Arial" panose="020B0604020202020204" pitchFamily="34" charset="0"/>
              <a:buChar char="•"/>
            </a:pPr>
            <a:endParaRPr lang="en-US" sz="1500">
              <a:latin typeface="+mn-lt"/>
            </a:endParaRPr>
          </a:p>
        </p:txBody>
      </p:sp>
      <p:sp>
        <p:nvSpPr>
          <p:cNvPr id="51" name="Rectangle 50">
            <a:extLst>
              <a:ext uri="{FF2B5EF4-FFF2-40B4-BE49-F238E27FC236}">
                <a16:creationId xmlns:a16="http://schemas.microsoft.com/office/drawing/2014/main" id="{46F7435D-E3DB-47B1-BA61-B00ACC83A9D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69712" y="0"/>
            <a:ext cx="4574288" cy="6858000"/>
          </a:xfrm>
          <a:prstGeom prst="rect">
            <a:avLst/>
          </a:prstGeom>
          <a:solidFill>
            <a:srgbClr val="C8CAC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Rounded Rectangle 9">
            <a:extLst>
              <a:ext uri="{FF2B5EF4-FFF2-40B4-BE49-F238E27FC236}">
                <a16:creationId xmlns:a16="http://schemas.microsoft.com/office/drawing/2014/main" id="{F263A0B5-F8C4-4116-809F-78A768EA79A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933186" y="557784"/>
            <a:ext cx="3847653" cy="5739187"/>
          </a:xfrm>
          <a:prstGeom prst="roundRect">
            <a:avLst>
              <a:gd name="adj" fmla="val 0"/>
            </a:avLst>
          </a:prstGeom>
          <a:solidFill>
            <a:srgbClr val="FFFFFF"/>
          </a:solidFill>
          <a:ln w="9525">
            <a:solidFill>
              <a:srgbClr val="C8CACA"/>
            </a:solidFill>
          </a:ln>
          <a:effectLst>
            <a:outerShdw blurRad="57150" dist="19050" dir="5400000" algn="t" rotWithShape="0">
              <a:prstClr val="black">
                <a:alpha val="63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5" name="Picture 4" descr="Graphical user interface, text, application&#10;&#10;Description automatically generated">
            <a:extLst>
              <a:ext uri="{FF2B5EF4-FFF2-40B4-BE49-F238E27FC236}">
                <a16:creationId xmlns:a16="http://schemas.microsoft.com/office/drawing/2014/main" id="{DDA0085C-EF4C-4DAC-9DEE-311CF5EC2877}"/>
              </a:ext>
            </a:extLst>
          </p:cNvPr>
          <p:cNvPicPr>
            <a:picLocks noChangeAspect="1"/>
          </p:cNvPicPr>
          <p:nvPr/>
        </p:nvPicPr>
        <p:blipFill>
          <a:blip r:embed="rId3"/>
          <a:stretch>
            <a:fillRect/>
          </a:stretch>
        </p:blipFill>
        <p:spPr>
          <a:xfrm>
            <a:off x="5605271" y="833418"/>
            <a:ext cx="2503169" cy="5187917"/>
          </a:xfrm>
          <a:prstGeom prst="rect">
            <a:avLst/>
          </a:prstGeom>
          <a:noFill/>
          <a:effectLst/>
        </p:spPr>
      </p:pic>
    </p:spTree>
    <p:extLst>
      <p:ext uri="{BB962C8B-B14F-4D97-AF65-F5344CB8AC3E}">
        <p14:creationId xmlns:p14="http://schemas.microsoft.com/office/powerpoint/2010/main" val="403475614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9833B2-5E48-4D4D-9C47-D6AC7DD8E3E4}"/>
              </a:ext>
            </a:extLst>
          </p:cNvPr>
          <p:cNvSpPr>
            <a:spLocks noGrp="1"/>
          </p:cNvSpPr>
          <p:nvPr>
            <p:ph type="title"/>
          </p:nvPr>
        </p:nvSpPr>
        <p:spPr/>
        <p:txBody>
          <a:bodyPr/>
          <a:lstStyle/>
          <a:p>
            <a:r>
              <a:rPr lang="en-US" dirty="0"/>
              <a:t>Conduct and Confidentiality</a:t>
            </a:r>
          </a:p>
        </p:txBody>
      </p:sp>
      <p:sp>
        <p:nvSpPr>
          <p:cNvPr id="3" name="Text Placeholder 2">
            <a:extLst>
              <a:ext uri="{FF2B5EF4-FFF2-40B4-BE49-F238E27FC236}">
                <a16:creationId xmlns:a16="http://schemas.microsoft.com/office/drawing/2014/main" id="{01A57AB3-5094-4657-9589-F1ADF283615C}"/>
              </a:ext>
            </a:extLst>
          </p:cNvPr>
          <p:cNvSpPr>
            <a:spLocks noGrp="1"/>
          </p:cNvSpPr>
          <p:nvPr>
            <p:ph type="body" idx="1"/>
          </p:nvPr>
        </p:nvSpPr>
        <p:spPr/>
        <p:txBody>
          <a:bodyPr/>
          <a:lstStyle/>
          <a:p>
            <a:endParaRPr lang="en-US" dirty="0"/>
          </a:p>
        </p:txBody>
      </p:sp>
    </p:spTree>
    <p:extLst>
      <p:ext uri="{BB962C8B-B14F-4D97-AF65-F5344CB8AC3E}">
        <p14:creationId xmlns:p14="http://schemas.microsoft.com/office/powerpoint/2010/main" val="66505082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20BC47-BBA8-4316-90F6-D1E321AE7FD3}"/>
              </a:ext>
            </a:extLst>
          </p:cNvPr>
          <p:cNvSpPr>
            <a:spLocks noGrp="1"/>
          </p:cNvSpPr>
          <p:nvPr>
            <p:ph type="title"/>
          </p:nvPr>
        </p:nvSpPr>
        <p:spPr/>
        <p:txBody>
          <a:bodyPr/>
          <a:lstStyle/>
          <a:p>
            <a:r>
              <a:rPr lang="en-US" dirty="0"/>
              <a:t>Volunteer Conduct Agreement</a:t>
            </a:r>
          </a:p>
        </p:txBody>
      </p:sp>
      <p:sp>
        <p:nvSpPr>
          <p:cNvPr id="3" name="Content Placeholder 2">
            <a:extLst>
              <a:ext uri="{FF2B5EF4-FFF2-40B4-BE49-F238E27FC236}">
                <a16:creationId xmlns:a16="http://schemas.microsoft.com/office/drawing/2014/main" id="{2E90BEED-7E04-4C3C-9ADA-D4FA3F8FDD6A}"/>
              </a:ext>
            </a:extLst>
          </p:cNvPr>
          <p:cNvSpPr>
            <a:spLocks noGrp="1"/>
          </p:cNvSpPr>
          <p:nvPr>
            <p:ph idx="1"/>
          </p:nvPr>
        </p:nvSpPr>
        <p:spPr/>
        <p:txBody>
          <a:bodyPr/>
          <a:lstStyle/>
          <a:p>
            <a:r>
              <a:rPr lang="en-US" dirty="0"/>
              <a:t>Please review the Conduct and Confidentiality Conditions located on the Agency Portal. </a:t>
            </a:r>
          </a:p>
          <a:p>
            <a:r>
              <a:rPr lang="en-US" dirty="0"/>
              <a:t>Link: </a:t>
            </a:r>
            <a:r>
              <a:rPr lang="en-US" dirty="0">
                <a:hlinkClick r:id="rId2"/>
              </a:rPr>
              <a:t>https://www.edcapny.org/wp-content/uploads/2021/10/RSVP-Application-Policies.pdf</a:t>
            </a:r>
            <a:r>
              <a:rPr lang="en-US" dirty="0"/>
              <a:t> </a:t>
            </a:r>
          </a:p>
          <a:p>
            <a:r>
              <a:rPr lang="en-US" dirty="0"/>
              <a:t>Violation of Conduct and Confidentiality Conditions is grounds for loss of volunteer assignment. Please use caution. </a:t>
            </a:r>
          </a:p>
          <a:p>
            <a:r>
              <a:rPr lang="en-US" dirty="0"/>
              <a:t>If you have questions about prohibited conduct, please contact Courtney Davis. </a:t>
            </a:r>
          </a:p>
        </p:txBody>
      </p:sp>
    </p:spTree>
    <p:extLst>
      <p:ext uri="{BB962C8B-B14F-4D97-AF65-F5344CB8AC3E}">
        <p14:creationId xmlns:p14="http://schemas.microsoft.com/office/powerpoint/2010/main" val="113634071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B51DA3-9EF3-4C06-B222-3493F42994EF}"/>
              </a:ext>
            </a:extLst>
          </p:cNvPr>
          <p:cNvSpPr>
            <a:spLocks noGrp="1"/>
          </p:cNvSpPr>
          <p:nvPr>
            <p:ph type="title"/>
          </p:nvPr>
        </p:nvSpPr>
        <p:spPr/>
        <p:txBody>
          <a:bodyPr/>
          <a:lstStyle/>
          <a:p>
            <a:r>
              <a:rPr lang="en-US" dirty="0"/>
              <a:t>COVID-19 Safety</a:t>
            </a:r>
          </a:p>
        </p:txBody>
      </p:sp>
      <p:sp>
        <p:nvSpPr>
          <p:cNvPr id="3" name="Content Placeholder 2">
            <a:extLst>
              <a:ext uri="{FF2B5EF4-FFF2-40B4-BE49-F238E27FC236}">
                <a16:creationId xmlns:a16="http://schemas.microsoft.com/office/drawing/2014/main" id="{81243132-B52F-4732-B599-104A9B6C8DB7}"/>
              </a:ext>
            </a:extLst>
          </p:cNvPr>
          <p:cNvSpPr>
            <a:spLocks noGrp="1"/>
          </p:cNvSpPr>
          <p:nvPr>
            <p:ph idx="1"/>
          </p:nvPr>
        </p:nvSpPr>
        <p:spPr/>
        <p:txBody>
          <a:bodyPr>
            <a:normAutofit lnSpcReduction="10000"/>
          </a:bodyPr>
          <a:lstStyle/>
          <a:p>
            <a:r>
              <a:rPr lang="en-US" dirty="0"/>
              <a:t>Ambassadors:</a:t>
            </a:r>
          </a:p>
          <a:p>
            <a:pPr lvl="1"/>
            <a:r>
              <a:rPr lang="en-US" dirty="0"/>
              <a:t>You may have occasion to conduct Ambassador activities in the community where you will come in direct contact with others. </a:t>
            </a:r>
          </a:p>
          <a:p>
            <a:pPr lvl="1"/>
            <a:r>
              <a:rPr lang="en-US" dirty="0"/>
              <a:t>Always let EDCAP staff know if you plan to conduct any Ambassador activities such as networking or presentations in person, in the community. </a:t>
            </a:r>
          </a:p>
          <a:p>
            <a:pPr lvl="1"/>
            <a:r>
              <a:rPr lang="en-US" dirty="0"/>
              <a:t>As a requirement of RSVP, you must follow all COVID-19 guidelines and regulations established by any site you visit in addition to NYC laws. </a:t>
            </a:r>
          </a:p>
          <a:p>
            <a:r>
              <a:rPr lang="en-US" dirty="0"/>
              <a:t>Counselors:</a:t>
            </a:r>
          </a:p>
          <a:p>
            <a:pPr lvl="1"/>
            <a:r>
              <a:rPr lang="en-US" dirty="0"/>
              <a:t>At this time, all counseling will remain </a:t>
            </a:r>
            <a:r>
              <a:rPr lang="en-US" b="1" dirty="0"/>
              <a:t>remote only</a:t>
            </a:r>
            <a:r>
              <a:rPr lang="en-US" dirty="0"/>
              <a:t>. </a:t>
            </a:r>
          </a:p>
          <a:p>
            <a:pPr lvl="1"/>
            <a:r>
              <a:rPr lang="en-US" dirty="0"/>
              <a:t>Any return to in-person counseling on site at CSS headquarters will be preceded by an announcement and meeting with volunteers. </a:t>
            </a:r>
          </a:p>
          <a:p>
            <a:pPr lvl="1"/>
            <a:endParaRPr lang="en-US" dirty="0"/>
          </a:p>
          <a:p>
            <a:endParaRPr lang="en-US" dirty="0"/>
          </a:p>
        </p:txBody>
      </p:sp>
    </p:spTree>
    <p:extLst>
      <p:ext uri="{BB962C8B-B14F-4D97-AF65-F5344CB8AC3E}">
        <p14:creationId xmlns:p14="http://schemas.microsoft.com/office/powerpoint/2010/main" val="28618441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50F69B-9151-4779-B62E-3841F3476281}"/>
              </a:ext>
            </a:extLst>
          </p:cNvPr>
          <p:cNvSpPr>
            <a:spLocks noGrp="1"/>
          </p:cNvSpPr>
          <p:nvPr>
            <p:ph type="title"/>
          </p:nvPr>
        </p:nvSpPr>
        <p:spPr/>
        <p:txBody>
          <a:bodyPr/>
          <a:lstStyle/>
          <a:p>
            <a:r>
              <a:rPr lang="en-US" dirty="0"/>
              <a:t>Confidentiality for Counselors </a:t>
            </a:r>
          </a:p>
        </p:txBody>
      </p:sp>
      <p:sp>
        <p:nvSpPr>
          <p:cNvPr id="3" name="Content Placeholder 2">
            <a:extLst>
              <a:ext uri="{FF2B5EF4-FFF2-40B4-BE49-F238E27FC236}">
                <a16:creationId xmlns:a16="http://schemas.microsoft.com/office/drawing/2014/main" id="{754606C4-F317-4E6C-BD9A-389C847A6DFF}"/>
              </a:ext>
            </a:extLst>
          </p:cNvPr>
          <p:cNvSpPr>
            <a:spLocks noGrp="1"/>
          </p:cNvSpPr>
          <p:nvPr>
            <p:ph idx="1"/>
          </p:nvPr>
        </p:nvSpPr>
        <p:spPr/>
        <p:txBody>
          <a:bodyPr>
            <a:normAutofit/>
          </a:bodyPr>
          <a:lstStyle/>
          <a:p>
            <a:r>
              <a:rPr lang="en-US" dirty="0"/>
              <a:t>Counselors collect a wide variety of private and highly sensitive client information. Confidential documents and information include but are not limited to:</a:t>
            </a:r>
          </a:p>
          <a:p>
            <a:pPr lvl="1"/>
            <a:r>
              <a:rPr lang="en-US" dirty="0"/>
              <a:t>Client intake forms and session notes,</a:t>
            </a:r>
          </a:p>
          <a:p>
            <a:pPr lvl="1"/>
            <a:r>
              <a:rPr lang="en-US" dirty="0"/>
              <a:t>Copies of client’s student loan records from servicers and FSA,</a:t>
            </a:r>
          </a:p>
          <a:p>
            <a:pPr lvl="1"/>
            <a:r>
              <a:rPr lang="en-US" dirty="0"/>
              <a:t>Copies of client financial records or information including credit reports,</a:t>
            </a:r>
          </a:p>
          <a:p>
            <a:pPr lvl="1"/>
            <a:r>
              <a:rPr lang="en-US" dirty="0"/>
              <a:t>Information or documents containing client names, location, contact information, social security numbers, account numbers, dates of birth and other vital info,</a:t>
            </a:r>
          </a:p>
          <a:p>
            <a:pPr lvl="1"/>
            <a:r>
              <a:rPr lang="en-US" dirty="0"/>
              <a:t>Voicemail messages, text messages and emails.</a:t>
            </a:r>
          </a:p>
          <a:p>
            <a:pPr marL="342900" lvl="1" indent="0">
              <a:buNone/>
            </a:pPr>
            <a:endParaRPr lang="en-US" dirty="0"/>
          </a:p>
          <a:p>
            <a:pPr lvl="1"/>
            <a:endParaRPr lang="en-US" dirty="0"/>
          </a:p>
        </p:txBody>
      </p:sp>
    </p:spTree>
    <p:extLst>
      <p:ext uri="{BB962C8B-B14F-4D97-AF65-F5344CB8AC3E}">
        <p14:creationId xmlns:p14="http://schemas.microsoft.com/office/powerpoint/2010/main" val="534542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E4651-7A66-4888-9031-832D8806EA84}"/>
              </a:ext>
            </a:extLst>
          </p:cNvPr>
          <p:cNvSpPr>
            <a:spLocks noGrp="1"/>
          </p:cNvSpPr>
          <p:nvPr>
            <p:ph type="title"/>
          </p:nvPr>
        </p:nvSpPr>
        <p:spPr/>
        <p:txBody>
          <a:bodyPr/>
          <a:lstStyle/>
          <a:p>
            <a:r>
              <a:rPr lang="en-US" dirty="0"/>
              <a:t>Handling Confidential Documents</a:t>
            </a:r>
          </a:p>
        </p:txBody>
      </p:sp>
      <p:sp>
        <p:nvSpPr>
          <p:cNvPr id="3" name="Content Placeholder 2">
            <a:extLst>
              <a:ext uri="{FF2B5EF4-FFF2-40B4-BE49-F238E27FC236}">
                <a16:creationId xmlns:a16="http://schemas.microsoft.com/office/drawing/2014/main" id="{694DE894-9A67-4E78-8294-E8692D29E1DC}"/>
              </a:ext>
            </a:extLst>
          </p:cNvPr>
          <p:cNvSpPr>
            <a:spLocks noGrp="1"/>
          </p:cNvSpPr>
          <p:nvPr>
            <p:ph idx="1"/>
          </p:nvPr>
        </p:nvSpPr>
        <p:spPr/>
        <p:txBody>
          <a:bodyPr>
            <a:normAutofit fontScale="92500" lnSpcReduction="10000"/>
          </a:bodyPr>
          <a:lstStyle/>
          <a:p>
            <a:r>
              <a:rPr lang="en-US" dirty="0"/>
              <a:t>Paper documents: </a:t>
            </a:r>
          </a:p>
          <a:p>
            <a:pPr lvl="1"/>
            <a:r>
              <a:rPr lang="en-US" sz="1900" dirty="0"/>
              <a:t>Please keep confidential printed information separate and secure from your personal documents at home.</a:t>
            </a:r>
          </a:p>
          <a:p>
            <a:pPr lvl="1"/>
            <a:r>
              <a:rPr lang="en-US" sz="1900" dirty="0"/>
              <a:t>Do not bring private client information on trips away from secure location.</a:t>
            </a:r>
          </a:p>
          <a:p>
            <a:pPr lvl="1"/>
            <a:r>
              <a:rPr lang="en-US" sz="1900" dirty="0"/>
              <a:t>Relevant information should be entered into the Salesforce database within a short period, no greater than a month from the date of service,</a:t>
            </a:r>
          </a:p>
          <a:p>
            <a:pPr lvl="1"/>
            <a:r>
              <a:rPr lang="en-US" sz="1900" dirty="0"/>
              <a:t>Shred /destroy documents when no longer needed. </a:t>
            </a:r>
          </a:p>
          <a:p>
            <a:r>
              <a:rPr lang="en-US" dirty="0"/>
              <a:t>Digital documents:</a:t>
            </a:r>
          </a:p>
          <a:p>
            <a:pPr lvl="1"/>
            <a:r>
              <a:rPr lang="en-US" sz="1900" dirty="0"/>
              <a:t>You may briefly store confidential digital information labeled and organized on a secure, private computer or private cloud storage. </a:t>
            </a:r>
          </a:p>
          <a:p>
            <a:pPr lvl="1"/>
            <a:r>
              <a:rPr lang="en-US" sz="1900" dirty="0"/>
              <a:t>Like printed information, digital information should go into Salesforce in a timely fashion. Old information should be regularly deleted. </a:t>
            </a:r>
          </a:p>
          <a:p>
            <a:endParaRPr lang="en-US" dirty="0"/>
          </a:p>
        </p:txBody>
      </p:sp>
    </p:spTree>
    <p:extLst>
      <p:ext uri="{BB962C8B-B14F-4D97-AF65-F5344CB8AC3E}">
        <p14:creationId xmlns:p14="http://schemas.microsoft.com/office/powerpoint/2010/main" val="18260680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07798CC-1510-46B1-B0E8-97C0D9304DB2}"/>
              </a:ext>
            </a:extLst>
          </p:cNvPr>
          <p:cNvSpPr>
            <a:spLocks noGrp="1"/>
          </p:cNvSpPr>
          <p:nvPr>
            <p:ph type="title"/>
          </p:nvPr>
        </p:nvSpPr>
        <p:spPr/>
        <p:txBody>
          <a:bodyPr/>
          <a:lstStyle/>
          <a:p>
            <a:r>
              <a:rPr lang="en-US" dirty="0"/>
              <a:t>Screen Sharing and Remote Control </a:t>
            </a:r>
          </a:p>
        </p:txBody>
      </p:sp>
      <p:sp>
        <p:nvSpPr>
          <p:cNvPr id="3" name="Content Placeholder 2">
            <a:extLst>
              <a:ext uri="{FF2B5EF4-FFF2-40B4-BE49-F238E27FC236}">
                <a16:creationId xmlns:a16="http://schemas.microsoft.com/office/drawing/2014/main" id="{56FD2240-C4D4-4260-95A0-F3B0F192446F}"/>
              </a:ext>
            </a:extLst>
          </p:cNvPr>
          <p:cNvSpPr>
            <a:spLocks noGrp="1"/>
          </p:cNvSpPr>
          <p:nvPr>
            <p:ph idx="1"/>
          </p:nvPr>
        </p:nvSpPr>
        <p:spPr/>
        <p:txBody>
          <a:bodyPr>
            <a:normAutofit fontScale="85000" lnSpcReduction="20000"/>
          </a:bodyPr>
          <a:lstStyle/>
          <a:p>
            <a:r>
              <a:rPr lang="en-US" b="1" dirty="0"/>
              <a:t>Shared screen </a:t>
            </a:r>
            <a:r>
              <a:rPr lang="en-US" dirty="0"/>
              <a:t>sessions allow the volunteer to view the content on the client’s computer screen remotely (and visa versa) in order to view private information only accessible by the client in a password protected setting.</a:t>
            </a:r>
          </a:p>
          <a:p>
            <a:r>
              <a:rPr lang="en-US" b="1" dirty="0"/>
              <a:t>Remote control </a:t>
            </a:r>
            <a:r>
              <a:rPr lang="en-US" dirty="0"/>
              <a:t>sessions allow the volunteer to remotely control the client’s computer (and visa versa) in order to efficiently assist the client with digital activities required for their case (ex. Consolidation applications.)</a:t>
            </a:r>
          </a:p>
          <a:p>
            <a:r>
              <a:rPr lang="en-US" dirty="0"/>
              <a:t>If the client is present and has given verbal consent you do not need to gather any written authorization to proceed with screen sharing or remote control. </a:t>
            </a:r>
          </a:p>
          <a:p>
            <a:r>
              <a:rPr lang="en-US" dirty="0"/>
              <a:t>Whether you use shared screen or remote control, the best practice is for the client to enter their username/password when accessing student loan accounts, like Federal Student Aid.</a:t>
            </a:r>
            <a:r>
              <a:rPr lang="en-US" b="1" dirty="0"/>
              <a:t> You should never record or keep account logins without a complete authorized representative form. </a:t>
            </a:r>
            <a:endParaRPr lang="en-US" dirty="0"/>
          </a:p>
          <a:p>
            <a:r>
              <a:rPr lang="en-US" dirty="0"/>
              <a:t>Best practices is to limit the amount of screen sharing and remote control to situations when it is necessary. Many clients will not require these actions to complete their sessions.</a:t>
            </a:r>
          </a:p>
          <a:p>
            <a:endParaRPr lang="en-US" dirty="0"/>
          </a:p>
          <a:p>
            <a:endParaRPr lang="en-US" dirty="0"/>
          </a:p>
        </p:txBody>
      </p:sp>
    </p:spTree>
    <p:extLst>
      <p:ext uri="{BB962C8B-B14F-4D97-AF65-F5344CB8AC3E}">
        <p14:creationId xmlns:p14="http://schemas.microsoft.com/office/powerpoint/2010/main" val="36306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84E61-33A1-41F4-A59F-3CA04BB85581}"/>
              </a:ext>
            </a:extLst>
          </p:cNvPr>
          <p:cNvSpPr>
            <a:spLocks noGrp="1"/>
          </p:cNvSpPr>
          <p:nvPr>
            <p:ph type="title"/>
          </p:nvPr>
        </p:nvSpPr>
        <p:spPr/>
        <p:txBody>
          <a:bodyPr/>
          <a:lstStyle/>
          <a:p>
            <a:r>
              <a:rPr lang="en-US" dirty="0"/>
              <a:t>Agenda</a:t>
            </a:r>
          </a:p>
        </p:txBody>
      </p:sp>
      <p:sp>
        <p:nvSpPr>
          <p:cNvPr id="3" name="Content Placeholder 2">
            <a:extLst>
              <a:ext uri="{FF2B5EF4-FFF2-40B4-BE49-F238E27FC236}">
                <a16:creationId xmlns:a16="http://schemas.microsoft.com/office/drawing/2014/main" id="{5C3B0435-E405-4B2C-877B-C7A42EFAE966}"/>
              </a:ext>
            </a:extLst>
          </p:cNvPr>
          <p:cNvSpPr>
            <a:spLocks noGrp="1"/>
          </p:cNvSpPr>
          <p:nvPr>
            <p:ph idx="1"/>
          </p:nvPr>
        </p:nvSpPr>
        <p:spPr/>
        <p:txBody>
          <a:bodyPr/>
          <a:lstStyle/>
          <a:p>
            <a:r>
              <a:rPr lang="en-US" dirty="0"/>
              <a:t>The Retired Senior Volunteer Program (RSVP)</a:t>
            </a:r>
          </a:p>
          <a:p>
            <a:r>
              <a:rPr lang="en-US" dirty="0"/>
              <a:t>Technology </a:t>
            </a:r>
          </a:p>
          <a:p>
            <a:pPr lvl="1"/>
            <a:r>
              <a:rPr lang="en-US" dirty="0"/>
              <a:t>EDCAP Volunteer Portal</a:t>
            </a:r>
          </a:p>
          <a:p>
            <a:r>
              <a:rPr lang="en-US" dirty="0"/>
              <a:t>Covid-19 Safety</a:t>
            </a:r>
          </a:p>
          <a:p>
            <a:r>
              <a:rPr lang="en-US" dirty="0"/>
              <a:t>Confidentiality</a:t>
            </a:r>
          </a:p>
          <a:p>
            <a:pPr lvl="1"/>
            <a:r>
              <a:rPr lang="en-US" dirty="0"/>
              <a:t>Screen Share and Remote Control</a:t>
            </a:r>
          </a:p>
          <a:p>
            <a:pPr lvl="1"/>
            <a:r>
              <a:rPr lang="en-US" dirty="0"/>
              <a:t>Authorized Rep Form</a:t>
            </a:r>
          </a:p>
          <a:p>
            <a:r>
              <a:rPr lang="en-US" dirty="0"/>
              <a:t>Best Practices for Counseling</a:t>
            </a:r>
          </a:p>
          <a:p>
            <a:endParaRPr lang="en-US" dirty="0"/>
          </a:p>
          <a:p>
            <a:endParaRPr lang="en-US" dirty="0"/>
          </a:p>
          <a:p>
            <a:endParaRPr lang="en-US" dirty="0"/>
          </a:p>
        </p:txBody>
      </p:sp>
    </p:spTree>
    <p:extLst>
      <p:ext uri="{BB962C8B-B14F-4D97-AF65-F5344CB8AC3E}">
        <p14:creationId xmlns:p14="http://schemas.microsoft.com/office/powerpoint/2010/main" val="362098646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A2B012-91EB-48E8-A5DD-FBBDE47E7EC6}"/>
              </a:ext>
            </a:extLst>
          </p:cNvPr>
          <p:cNvSpPr>
            <a:spLocks noGrp="1"/>
          </p:cNvSpPr>
          <p:nvPr>
            <p:ph type="title"/>
          </p:nvPr>
        </p:nvSpPr>
        <p:spPr/>
        <p:txBody>
          <a:bodyPr/>
          <a:lstStyle/>
          <a:p>
            <a:r>
              <a:rPr lang="en-US" dirty="0"/>
              <a:t>Confidentiality for Counselors: Authorized Rep</a:t>
            </a:r>
          </a:p>
        </p:txBody>
      </p:sp>
      <p:sp>
        <p:nvSpPr>
          <p:cNvPr id="3" name="Content Placeholder 2">
            <a:extLst>
              <a:ext uri="{FF2B5EF4-FFF2-40B4-BE49-F238E27FC236}">
                <a16:creationId xmlns:a16="http://schemas.microsoft.com/office/drawing/2014/main" id="{7FC13868-735A-42A0-B443-53F2CFF31A29}"/>
              </a:ext>
            </a:extLst>
          </p:cNvPr>
          <p:cNvSpPr>
            <a:spLocks noGrp="1"/>
          </p:cNvSpPr>
          <p:nvPr>
            <p:ph idx="1"/>
          </p:nvPr>
        </p:nvSpPr>
        <p:spPr/>
        <p:txBody>
          <a:bodyPr/>
          <a:lstStyle/>
          <a:p>
            <a:r>
              <a:rPr lang="en-US" dirty="0"/>
              <a:t>On occasion, EDCAP counselors may need a high level of access to a client’s student loan records at a time when the client is not available.</a:t>
            </a:r>
          </a:p>
          <a:p>
            <a:r>
              <a:rPr lang="en-US" dirty="0"/>
              <a:t>In these cases, the counselor must have a complete and signed copy of the EDCAP Authorized Representative Form. </a:t>
            </a:r>
          </a:p>
          <a:p>
            <a:r>
              <a:rPr lang="en-US" dirty="0"/>
              <a:t>Before using the Authorized Rep form, check in with EDCAP staff to make sure the situation calls for this level of access. </a:t>
            </a:r>
          </a:p>
          <a:p>
            <a:r>
              <a:rPr lang="en-US" dirty="0"/>
              <a:t>As always, treat any documents gained during authorized rep activities as confidential and keep them organized and secure. </a:t>
            </a:r>
          </a:p>
          <a:p>
            <a:r>
              <a:rPr lang="en-US" dirty="0"/>
              <a:t>A blank fillable pdf of the Authorized Rep form will be available on the Agency Portal, or via Courtney Davis upon request.</a:t>
            </a:r>
          </a:p>
          <a:p>
            <a:endParaRPr lang="en-US" dirty="0"/>
          </a:p>
          <a:p>
            <a:endParaRPr lang="en-US" dirty="0"/>
          </a:p>
        </p:txBody>
      </p:sp>
    </p:spTree>
    <p:extLst>
      <p:ext uri="{BB962C8B-B14F-4D97-AF65-F5344CB8AC3E}">
        <p14:creationId xmlns:p14="http://schemas.microsoft.com/office/powerpoint/2010/main" val="176587420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DD8259-1F3F-4C2E-AE54-9D4785EFE6A0}"/>
              </a:ext>
            </a:extLst>
          </p:cNvPr>
          <p:cNvSpPr>
            <a:spLocks noGrp="1"/>
          </p:cNvSpPr>
          <p:nvPr>
            <p:ph type="title"/>
          </p:nvPr>
        </p:nvSpPr>
        <p:spPr/>
        <p:txBody>
          <a:bodyPr/>
          <a:lstStyle/>
          <a:p>
            <a:r>
              <a:rPr lang="en-US" dirty="0"/>
              <a:t>Working with Clients: Getting Informed Consent</a:t>
            </a:r>
          </a:p>
        </p:txBody>
      </p:sp>
      <p:sp>
        <p:nvSpPr>
          <p:cNvPr id="3" name="Content Placeholder 2">
            <a:extLst>
              <a:ext uri="{FF2B5EF4-FFF2-40B4-BE49-F238E27FC236}">
                <a16:creationId xmlns:a16="http://schemas.microsoft.com/office/drawing/2014/main" id="{193D4975-2679-403D-92EF-BD5965D87BF6}"/>
              </a:ext>
            </a:extLst>
          </p:cNvPr>
          <p:cNvSpPr>
            <a:spLocks noGrp="1"/>
          </p:cNvSpPr>
          <p:nvPr>
            <p:ph idx="1"/>
          </p:nvPr>
        </p:nvSpPr>
        <p:spPr/>
        <p:txBody>
          <a:bodyPr>
            <a:normAutofit/>
          </a:bodyPr>
          <a:lstStyle/>
          <a:p>
            <a:r>
              <a:rPr lang="en-US" sz="2200" dirty="0"/>
              <a:t>In the medical world, informed consent is a process for getting permission before conducting a healthcare intervention or disclosing a person's information. </a:t>
            </a:r>
          </a:p>
          <a:p>
            <a:r>
              <a:rPr lang="en-US" sz="2200" dirty="0"/>
              <a:t>For EDCAP, informed consent means that the client or borrower understands their options, the risks of each alternative, and the reasons why their counselor thinks a particular course of action is the right one. </a:t>
            </a:r>
          </a:p>
          <a:p>
            <a:r>
              <a:rPr lang="en-US" sz="2200" dirty="0"/>
              <a:t>While it may be easier to skip over the process of explaining options and getting buy-in from clients, it is crucial to ensure a successful outcome for the borrower.</a:t>
            </a:r>
          </a:p>
          <a:p>
            <a:endParaRPr lang="en-US" dirty="0"/>
          </a:p>
        </p:txBody>
      </p:sp>
    </p:spTree>
    <p:extLst>
      <p:ext uri="{BB962C8B-B14F-4D97-AF65-F5344CB8AC3E}">
        <p14:creationId xmlns:p14="http://schemas.microsoft.com/office/powerpoint/2010/main" val="334826117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A5D91-0E93-48E7-8628-CCBE11176B26}"/>
              </a:ext>
            </a:extLst>
          </p:cNvPr>
          <p:cNvSpPr>
            <a:spLocks noGrp="1"/>
          </p:cNvSpPr>
          <p:nvPr>
            <p:ph type="title"/>
          </p:nvPr>
        </p:nvSpPr>
        <p:spPr/>
        <p:txBody>
          <a:bodyPr/>
          <a:lstStyle/>
          <a:p>
            <a:r>
              <a:rPr lang="en-US" dirty="0"/>
              <a:t>Working with Clients: Ethically</a:t>
            </a:r>
          </a:p>
        </p:txBody>
      </p:sp>
      <p:sp>
        <p:nvSpPr>
          <p:cNvPr id="3" name="Content Placeholder 2">
            <a:extLst>
              <a:ext uri="{FF2B5EF4-FFF2-40B4-BE49-F238E27FC236}">
                <a16:creationId xmlns:a16="http://schemas.microsoft.com/office/drawing/2014/main" id="{D1D9BB23-1F05-4646-BE49-927AC6BE7F94}"/>
              </a:ext>
            </a:extLst>
          </p:cNvPr>
          <p:cNvSpPr>
            <a:spLocks noGrp="1"/>
          </p:cNvSpPr>
          <p:nvPr>
            <p:ph idx="1"/>
          </p:nvPr>
        </p:nvSpPr>
        <p:spPr/>
        <p:txBody>
          <a:bodyPr>
            <a:normAutofit lnSpcReduction="10000"/>
          </a:bodyPr>
          <a:lstStyle/>
          <a:p>
            <a:r>
              <a:rPr lang="en-US" dirty="0"/>
              <a:t>Ethics for EDCAP Counselors (derived from the Financial Planners Association Code of Ethics)</a:t>
            </a:r>
          </a:p>
          <a:p>
            <a:pPr marL="342900" lvl="1" indent="0">
              <a:buNone/>
            </a:pPr>
            <a:r>
              <a:rPr lang="en-US" dirty="0"/>
              <a:t>1. Advocacy</a:t>
            </a:r>
          </a:p>
          <a:p>
            <a:pPr lvl="2"/>
            <a:r>
              <a:rPr lang="en-US" dirty="0"/>
              <a:t>Place the client’s interests first. Advocate for them and prioritize support.  </a:t>
            </a:r>
          </a:p>
          <a:p>
            <a:pPr marL="342900" lvl="1" indent="0">
              <a:buNone/>
            </a:pPr>
            <a:r>
              <a:rPr lang="en-US" dirty="0"/>
              <a:t>2. Transparency</a:t>
            </a:r>
          </a:p>
          <a:p>
            <a:pPr lvl="2"/>
            <a:r>
              <a:rPr lang="en-US" dirty="0"/>
              <a:t>Provide help transparently, with honesty and without prevarication.</a:t>
            </a:r>
          </a:p>
          <a:p>
            <a:pPr marL="342900" lvl="1" indent="0">
              <a:buNone/>
            </a:pPr>
            <a:r>
              <a:rPr lang="en-US" dirty="0"/>
              <a:t>3. Unbiased</a:t>
            </a:r>
          </a:p>
          <a:p>
            <a:pPr lvl="2"/>
            <a:r>
              <a:rPr lang="en-US" dirty="0"/>
              <a:t>Provide counseling objectively and impartially and without prejudice or discrimination.</a:t>
            </a:r>
          </a:p>
          <a:p>
            <a:pPr marL="342900" lvl="1" indent="0">
              <a:buNone/>
            </a:pPr>
            <a:r>
              <a:rPr lang="en-US" dirty="0"/>
              <a:t>4. Courtesy</a:t>
            </a:r>
          </a:p>
          <a:p>
            <a:pPr lvl="2"/>
            <a:r>
              <a:rPr lang="en-US" dirty="0"/>
              <a:t>Act in a manner that demonstrates exemplary professional conduct, showing respect and courtesy to both clients and fellow professionals.</a:t>
            </a:r>
          </a:p>
          <a:p>
            <a:endParaRPr lang="en-US" dirty="0"/>
          </a:p>
        </p:txBody>
      </p:sp>
    </p:spTree>
    <p:extLst>
      <p:ext uri="{BB962C8B-B14F-4D97-AF65-F5344CB8AC3E}">
        <p14:creationId xmlns:p14="http://schemas.microsoft.com/office/powerpoint/2010/main" val="35497240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9A5D91-0E93-48E7-8628-CCBE11176B26}"/>
              </a:ext>
            </a:extLst>
          </p:cNvPr>
          <p:cNvSpPr>
            <a:spLocks noGrp="1"/>
          </p:cNvSpPr>
          <p:nvPr>
            <p:ph type="title"/>
          </p:nvPr>
        </p:nvSpPr>
        <p:spPr/>
        <p:txBody>
          <a:bodyPr/>
          <a:lstStyle/>
          <a:p>
            <a:r>
              <a:rPr lang="en-US" dirty="0"/>
              <a:t>Working with Clients: Ethically</a:t>
            </a:r>
          </a:p>
        </p:txBody>
      </p:sp>
      <p:sp>
        <p:nvSpPr>
          <p:cNvPr id="3" name="Content Placeholder 2">
            <a:extLst>
              <a:ext uri="{FF2B5EF4-FFF2-40B4-BE49-F238E27FC236}">
                <a16:creationId xmlns:a16="http://schemas.microsoft.com/office/drawing/2014/main" id="{D1D9BB23-1F05-4646-BE49-927AC6BE7F94}"/>
              </a:ext>
            </a:extLst>
          </p:cNvPr>
          <p:cNvSpPr>
            <a:spLocks noGrp="1"/>
          </p:cNvSpPr>
          <p:nvPr>
            <p:ph idx="1"/>
          </p:nvPr>
        </p:nvSpPr>
        <p:spPr/>
        <p:txBody>
          <a:bodyPr/>
          <a:lstStyle/>
          <a:p>
            <a:pPr marL="342900" lvl="1" indent="0">
              <a:buNone/>
            </a:pPr>
            <a:r>
              <a:rPr lang="en-US" dirty="0"/>
              <a:t>5. Competence</a:t>
            </a:r>
          </a:p>
          <a:p>
            <a:pPr lvl="2"/>
            <a:r>
              <a:rPr lang="en-US" dirty="0"/>
              <a:t>Maintain the abilities, skills, and knowledge necessary to provide counseling competently. Ask for help whenever it is needed.</a:t>
            </a:r>
          </a:p>
          <a:p>
            <a:pPr marL="342900" lvl="1" indent="0">
              <a:buNone/>
            </a:pPr>
            <a:r>
              <a:rPr lang="en-US" dirty="0"/>
              <a:t>6. Confidentiality</a:t>
            </a:r>
          </a:p>
          <a:p>
            <a:pPr lvl="2"/>
            <a:r>
              <a:rPr lang="en-US" dirty="0"/>
              <a:t>Protect the confidentiality of all client information.</a:t>
            </a:r>
          </a:p>
          <a:p>
            <a:pPr marL="342900" lvl="1" indent="0">
              <a:buNone/>
            </a:pPr>
            <a:r>
              <a:rPr lang="en-US" dirty="0"/>
              <a:t>7. Diligence</a:t>
            </a:r>
          </a:p>
          <a:p>
            <a:pPr lvl="2"/>
            <a:r>
              <a:rPr lang="en-US" dirty="0"/>
              <a:t>Provide services in a timely and thorough manner. Maintain accurate records. If mistakes are made, correct them right away. </a:t>
            </a:r>
          </a:p>
          <a:p>
            <a:pPr marL="342900" lvl="1" indent="0">
              <a:buNone/>
            </a:pPr>
            <a:r>
              <a:rPr lang="en-US" dirty="0"/>
              <a:t>8. Non-judgmentally</a:t>
            </a:r>
          </a:p>
          <a:p>
            <a:pPr lvl="2"/>
            <a:r>
              <a:rPr lang="en-US" dirty="0"/>
              <a:t>Avoid judgment or blame. </a:t>
            </a:r>
          </a:p>
          <a:p>
            <a:endParaRPr lang="en-US" dirty="0"/>
          </a:p>
        </p:txBody>
      </p:sp>
    </p:spTree>
    <p:extLst>
      <p:ext uri="{BB962C8B-B14F-4D97-AF65-F5344CB8AC3E}">
        <p14:creationId xmlns:p14="http://schemas.microsoft.com/office/powerpoint/2010/main" val="28243473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341B1B-55CE-478A-AA7F-FCF7EFB853C5}"/>
              </a:ext>
            </a:extLst>
          </p:cNvPr>
          <p:cNvSpPr>
            <a:spLocks noGrp="1"/>
          </p:cNvSpPr>
          <p:nvPr>
            <p:ph type="title"/>
          </p:nvPr>
        </p:nvSpPr>
        <p:spPr/>
        <p:txBody>
          <a:bodyPr/>
          <a:lstStyle/>
          <a:p>
            <a:r>
              <a:rPr lang="en-US" dirty="0"/>
              <a:t>Working with Others Non-Judgmentally </a:t>
            </a:r>
          </a:p>
        </p:txBody>
      </p:sp>
      <p:sp>
        <p:nvSpPr>
          <p:cNvPr id="3" name="Content Placeholder 2">
            <a:extLst>
              <a:ext uri="{FF2B5EF4-FFF2-40B4-BE49-F238E27FC236}">
                <a16:creationId xmlns:a16="http://schemas.microsoft.com/office/drawing/2014/main" id="{F0D059EE-9EAD-43C6-97E3-D41DFC90A52A}"/>
              </a:ext>
            </a:extLst>
          </p:cNvPr>
          <p:cNvSpPr>
            <a:spLocks noGrp="1"/>
          </p:cNvSpPr>
          <p:nvPr>
            <p:ph idx="1"/>
          </p:nvPr>
        </p:nvSpPr>
        <p:spPr/>
        <p:txBody>
          <a:bodyPr>
            <a:normAutofit/>
          </a:bodyPr>
          <a:lstStyle/>
          <a:p>
            <a:r>
              <a:rPr lang="en-US" dirty="0"/>
              <a:t>In order to avoid negative client interactions, volunteer counselors are encouraged to engage with clients non-judgmentally. </a:t>
            </a:r>
          </a:p>
          <a:p>
            <a:r>
              <a:rPr lang="en-US" dirty="0"/>
              <a:t>“Non-Judgmental Financial Counseling”  derived from the writings of Marsha Linehan prescribes the following baseline tenets:</a:t>
            </a:r>
          </a:p>
          <a:p>
            <a:pPr marL="685800" lvl="1" indent="-342900">
              <a:buFont typeface="+mj-lt"/>
              <a:buAutoNum type="arabicPeriod"/>
            </a:pPr>
            <a:r>
              <a:rPr lang="en-US" dirty="0"/>
              <a:t>Assume that every client you encounter is </a:t>
            </a:r>
            <a:r>
              <a:rPr lang="en-US" u="sng" dirty="0"/>
              <a:t>doing the best they can</a:t>
            </a:r>
            <a:r>
              <a:rPr lang="en-US" dirty="0"/>
              <a:t>.</a:t>
            </a:r>
          </a:p>
          <a:p>
            <a:pPr marL="685800" lvl="1" indent="-342900">
              <a:buFont typeface="+mj-lt"/>
              <a:buAutoNum type="arabicPeriod"/>
            </a:pPr>
            <a:r>
              <a:rPr lang="en-US" dirty="0"/>
              <a:t>Individuals can do their best and still make mistakes that create financial problems for themselves and others.</a:t>
            </a:r>
          </a:p>
          <a:p>
            <a:pPr marL="685800" lvl="1" indent="-342900">
              <a:buFont typeface="+mj-lt"/>
              <a:buAutoNum type="arabicPeriod"/>
            </a:pPr>
            <a:r>
              <a:rPr lang="en-US" dirty="0"/>
              <a:t>Figuring out and changing the causes of problems works better than judging and blaming.</a:t>
            </a:r>
          </a:p>
          <a:p>
            <a:pPr marL="685800" lvl="1" indent="-342900">
              <a:buFont typeface="+mj-lt"/>
              <a:buAutoNum type="arabicPeriod"/>
            </a:pPr>
            <a:r>
              <a:rPr lang="en-US" dirty="0"/>
              <a:t>Clients may have a skills or information deficit and must learn and apply new information in order to improve their situation. </a:t>
            </a:r>
          </a:p>
        </p:txBody>
      </p:sp>
    </p:spTree>
    <p:extLst>
      <p:ext uri="{BB962C8B-B14F-4D97-AF65-F5344CB8AC3E}">
        <p14:creationId xmlns:p14="http://schemas.microsoft.com/office/powerpoint/2010/main" val="24442547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54D4D6-7E14-4CDC-B254-AA157BA791F1}"/>
              </a:ext>
            </a:extLst>
          </p:cNvPr>
          <p:cNvSpPr>
            <a:spLocks noGrp="1"/>
          </p:cNvSpPr>
          <p:nvPr>
            <p:ph type="title"/>
          </p:nvPr>
        </p:nvSpPr>
        <p:spPr/>
        <p:txBody>
          <a:bodyPr/>
          <a:lstStyle/>
          <a:p>
            <a:r>
              <a:rPr lang="en-US" dirty="0"/>
              <a:t>Non-Judgmental Financial Counseling continued…</a:t>
            </a:r>
          </a:p>
        </p:txBody>
      </p:sp>
      <p:sp>
        <p:nvSpPr>
          <p:cNvPr id="3" name="Content Placeholder 2">
            <a:extLst>
              <a:ext uri="{FF2B5EF4-FFF2-40B4-BE49-F238E27FC236}">
                <a16:creationId xmlns:a16="http://schemas.microsoft.com/office/drawing/2014/main" id="{B25726E2-45DD-492A-A5A9-9720FC0231CB}"/>
              </a:ext>
            </a:extLst>
          </p:cNvPr>
          <p:cNvSpPr>
            <a:spLocks noGrp="1"/>
          </p:cNvSpPr>
          <p:nvPr>
            <p:ph idx="1"/>
          </p:nvPr>
        </p:nvSpPr>
        <p:spPr/>
        <p:txBody>
          <a:bodyPr>
            <a:normAutofit/>
          </a:bodyPr>
          <a:lstStyle/>
          <a:p>
            <a:pPr marL="685800" lvl="1" indent="-342900">
              <a:buFont typeface="+mj-lt"/>
              <a:buAutoNum type="arabicPeriod" startAt="5"/>
            </a:pPr>
            <a:r>
              <a:rPr lang="en-US" dirty="0"/>
              <a:t>Financial coaches should be able to identify those skills or information that will help the client reach his/her goals.</a:t>
            </a:r>
          </a:p>
          <a:p>
            <a:pPr marL="685800" lvl="1" indent="-342900">
              <a:buFont typeface="+mj-lt"/>
              <a:buAutoNum type="arabicPeriod" startAt="5"/>
            </a:pPr>
            <a:r>
              <a:rPr lang="en-US" dirty="0"/>
              <a:t>Financial coaches and counselors need support from outside sources in order to succeed in helping others.</a:t>
            </a:r>
          </a:p>
          <a:p>
            <a:endParaRPr lang="en-US" dirty="0"/>
          </a:p>
        </p:txBody>
      </p:sp>
    </p:spTree>
    <p:extLst>
      <p:ext uri="{BB962C8B-B14F-4D97-AF65-F5344CB8AC3E}">
        <p14:creationId xmlns:p14="http://schemas.microsoft.com/office/powerpoint/2010/main" val="257646966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8BB659-9549-44F3-BA08-D120D024D49E}"/>
              </a:ext>
            </a:extLst>
          </p:cNvPr>
          <p:cNvSpPr>
            <a:spLocks noGrp="1"/>
          </p:cNvSpPr>
          <p:nvPr>
            <p:ph type="ctrTitle"/>
          </p:nvPr>
        </p:nvSpPr>
        <p:spPr/>
        <p:txBody>
          <a:bodyPr/>
          <a:lstStyle/>
          <a:p>
            <a:r>
              <a:rPr lang="en-US" dirty="0"/>
              <a:t>Q&amp;A </a:t>
            </a:r>
          </a:p>
        </p:txBody>
      </p:sp>
      <p:sp>
        <p:nvSpPr>
          <p:cNvPr id="3" name="Subtitle 2">
            <a:extLst>
              <a:ext uri="{FF2B5EF4-FFF2-40B4-BE49-F238E27FC236}">
                <a16:creationId xmlns:a16="http://schemas.microsoft.com/office/drawing/2014/main" id="{6346CB13-16F3-4273-B479-7C12E9ED8F52}"/>
              </a:ext>
            </a:extLst>
          </p:cNvPr>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108398593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0BF557-0CC9-49A6-ADD6-630181C2615E}"/>
              </a:ext>
            </a:extLst>
          </p:cNvPr>
          <p:cNvSpPr>
            <a:spLocks noGrp="1"/>
          </p:cNvSpPr>
          <p:nvPr>
            <p:ph type="title"/>
          </p:nvPr>
        </p:nvSpPr>
        <p:spPr/>
        <p:txBody>
          <a:bodyPr/>
          <a:lstStyle/>
          <a:p>
            <a:r>
              <a:rPr lang="en-US" dirty="0"/>
              <a:t>The Community Service Society of New York</a:t>
            </a:r>
          </a:p>
        </p:txBody>
      </p:sp>
      <p:sp>
        <p:nvSpPr>
          <p:cNvPr id="3" name="Content Placeholder 2">
            <a:extLst>
              <a:ext uri="{FF2B5EF4-FFF2-40B4-BE49-F238E27FC236}">
                <a16:creationId xmlns:a16="http://schemas.microsoft.com/office/drawing/2014/main" id="{8427551E-83EB-4D51-9235-F64B4A447B9A}"/>
              </a:ext>
            </a:extLst>
          </p:cNvPr>
          <p:cNvSpPr>
            <a:spLocks noGrp="1"/>
          </p:cNvSpPr>
          <p:nvPr>
            <p:ph idx="1"/>
          </p:nvPr>
        </p:nvSpPr>
        <p:spPr/>
        <p:txBody>
          <a:bodyPr>
            <a:normAutofit lnSpcReduction="10000"/>
          </a:bodyPr>
          <a:lstStyle/>
          <a:p>
            <a:r>
              <a:rPr lang="en-US" dirty="0"/>
              <a:t>EDCAP was created in 2019 by the Community Service Society of New York (CSS).</a:t>
            </a:r>
          </a:p>
          <a:p>
            <a:r>
              <a:rPr lang="en-US" dirty="0"/>
              <a:t>CSS is a registered non-profit organization 501(C)3</a:t>
            </a:r>
          </a:p>
          <a:p>
            <a:pPr lvl="1"/>
            <a:r>
              <a:rPr lang="en-US" dirty="0"/>
              <a:t>For more than 175 years, the Community Service Society has been the leading voice on behalf of low-income New Yorkers and continues to advocate for the economic security of the working poor. </a:t>
            </a:r>
          </a:p>
          <a:p>
            <a:pPr lvl="1"/>
            <a:r>
              <a:rPr lang="en-US" dirty="0"/>
              <a:t>CSS responds to urgent, contemporary challenges with applied research, advocacy, litigation, and innovative program models that help the working poor achieve a better quality of life and promote a more prosperous city and state. </a:t>
            </a:r>
          </a:p>
          <a:p>
            <a:r>
              <a:rPr lang="en-US" dirty="0"/>
              <a:t>For full list of CSS’ programs and services visit: </a:t>
            </a:r>
            <a:r>
              <a:rPr lang="en-US" dirty="0">
                <a:hlinkClick r:id="rId3"/>
              </a:rPr>
              <a:t>https://www.cssny.org/programs</a:t>
            </a:r>
            <a:r>
              <a:rPr lang="en-US" dirty="0"/>
              <a:t> </a:t>
            </a:r>
          </a:p>
          <a:p>
            <a:endParaRPr lang="en-US" dirty="0"/>
          </a:p>
        </p:txBody>
      </p:sp>
    </p:spTree>
    <p:extLst>
      <p:ext uri="{BB962C8B-B14F-4D97-AF65-F5344CB8AC3E}">
        <p14:creationId xmlns:p14="http://schemas.microsoft.com/office/powerpoint/2010/main" val="15903594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3C3036E-84FC-4DB9-90DB-B07D7E3DA98C}"/>
              </a:ext>
            </a:extLst>
          </p:cNvPr>
          <p:cNvSpPr>
            <a:spLocks noGrp="1"/>
          </p:cNvSpPr>
          <p:nvPr>
            <p:ph type="title"/>
          </p:nvPr>
        </p:nvSpPr>
        <p:spPr/>
        <p:txBody>
          <a:bodyPr/>
          <a:lstStyle/>
          <a:p>
            <a:r>
              <a:rPr lang="en-US" dirty="0"/>
              <a:t>CSS / EDCAP Program Structure</a:t>
            </a:r>
          </a:p>
        </p:txBody>
      </p:sp>
      <p:graphicFrame>
        <p:nvGraphicFramePr>
          <p:cNvPr id="5" name="Content Placeholder 4">
            <a:extLst>
              <a:ext uri="{FF2B5EF4-FFF2-40B4-BE49-F238E27FC236}">
                <a16:creationId xmlns:a16="http://schemas.microsoft.com/office/drawing/2014/main" id="{8BC701C1-4E9F-4670-B7A0-FB77CE24D3BC}"/>
              </a:ext>
            </a:extLst>
          </p:cNvPr>
          <p:cNvGraphicFramePr>
            <a:graphicFrameLocks noGrp="1"/>
          </p:cNvGraphicFramePr>
          <p:nvPr>
            <p:ph idx="1"/>
            <p:extLst>
              <p:ext uri="{D42A27DB-BD31-4B8C-83A1-F6EECF244321}">
                <p14:modId xmlns:p14="http://schemas.microsoft.com/office/powerpoint/2010/main" val="3606288363"/>
              </p:ext>
            </p:extLst>
          </p:nvPr>
        </p:nvGraphicFramePr>
        <p:xfrm>
          <a:off x="533400" y="1676401"/>
          <a:ext cx="7981950" cy="434721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7700772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453B00-505D-4E72-AF1A-610A606343B7}"/>
              </a:ext>
            </a:extLst>
          </p:cNvPr>
          <p:cNvSpPr>
            <a:spLocks noGrp="1"/>
          </p:cNvSpPr>
          <p:nvPr>
            <p:ph type="title"/>
          </p:nvPr>
        </p:nvSpPr>
        <p:spPr/>
        <p:txBody>
          <a:bodyPr/>
          <a:lstStyle/>
          <a:p>
            <a:r>
              <a:rPr lang="en-US" dirty="0"/>
              <a:t>The Retired and Senior Volunteer Program</a:t>
            </a:r>
          </a:p>
        </p:txBody>
      </p:sp>
      <p:sp>
        <p:nvSpPr>
          <p:cNvPr id="3" name="Content Placeholder 2">
            <a:extLst>
              <a:ext uri="{FF2B5EF4-FFF2-40B4-BE49-F238E27FC236}">
                <a16:creationId xmlns:a16="http://schemas.microsoft.com/office/drawing/2014/main" id="{5147992C-2CEB-49B5-B2E5-875146E1D301}"/>
              </a:ext>
            </a:extLst>
          </p:cNvPr>
          <p:cNvSpPr>
            <a:spLocks noGrp="1"/>
          </p:cNvSpPr>
          <p:nvPr>
            <p:ph idx="1"/>
          </p:nvPr>
        </p:nvSpPr>
        <p:spPr>
          <a:xfrm>
            <a:off x="533400" y="1733550"/>
            <a:ext cx="8077200" cy="4500563"/>
          </a:xfrm>
        </p:spPr>
        <p:txBody>
          <a:bodyPr>
            <a:normAutofit/>
          </a:bodyPr>
          <a:lstStyle/>
          <a:p>
            <a:r>
              <a:rPr lang="en-US" dirty="0"/>
              <a:t>Founded by CSS in 1973, CSS’ Retired and Senior Volunteer Program is now part of AmeriCorps Seniors and funded federally through the U.S. President’s Corporation for National and Community Service.  </a:t>
            </a:r>
          </a:p>
          <a:p>
            <a:r>
              <a:rPr lang="en-US" dirty="0"/>
              <a:t>As an EDCAP Volunteer, you will join the ranks of hundreds of RSVP volunteers serving in a wide variety of roles in NYC and beyond. </a:t>
            </a:r>
          </a:p>
          <a:p>
            <a:r>
              <a:rPr lang="en-US" dirty="0"/>
              <a:t>RSVP volunteers are rewarded for their service in a variety of ways.</a:t>
            </a:r>
          </a:p>
          <a:p>
            <a:pPr lvl="1"/>
            <a:r>
              <a:rPr lang="en-US" dirty="0"/>
              <a:t>Annual Recognition Ceremony and Breakfast</a:t>
            </a:r>
          </a:p>
          <a:p>
            <a:pPr lvl="1"/>
            <a:r>
              <a:rPr lang="en-US" dirty="0"/>
              <a:t>Transportation Reimbursement and Supplemental Accident Insurance</a:t>
            </a:r>
          </a:p>
          <a:p>
            <a:pPr lvl="1"/>
            <a:r>
              <a:rPr lang="en-US" dirty="0"/>
              <a:t>Weeklong, annual Senior Week events with workshops and gatherings.</a:t>
            </a:r>
          </a:p>
          <a:p>
            <a:pPr lvl="1"/>
            <a:r>
              <a:rPr lang="en-US" dirty="0"/>
              <a:t>Opportunity to work toward Presidential Service Award (4000 hours).</a:t>
            </a:r>
          </a:p>
        </p:txBody>
      </p:sp>
    </p:spTree>
    <p:extLst>
      <p:ext uri="{BB962C8B-B14F-4D97-AF65-F5344CB8AC3E}">
        <p14:creationId xmlns:p14="http://schemas.microsoft.com/office/powerpoint/2010/main" val="18792279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37F2C54-EBE3-438E-94D5-5EBA1DFD310F}"/>
              </a:ext>
            </a:extLst>
          </p:cNvPr>
          <p:cNvSpPr>
            <a:spLocks noGrp="1"/>
          </p:cNvSpPr>
          <p:nvPr>
            <p:ph type="title"/>
          </p:nvPr>
        </p:nvSpPr>
        <p:spPr/>
        <p:txBody>
          <a:bodyPr/>
          <a:lstStyle/>
          <a:p>
            <a:r>
              <a:rPr lang="en-US" dirty="0"/>
              <a:t>Volunteer Protocols </a:t>
            </a:r>
          </a:p>
        </p:txBody>
      </p:sp>
      <p:sp>
        <p:nvSpPr>
          <p:cNvPr id="3" name="Text Placeholder 2">
            <a:extLst>
              <a:ext uri="{FF2B5EF4-FFF2-40B4-BE49-F238E27FC236}">
                <a16:creationId xmlns:a16="http://schemas.microsoft.com/office/drawing/2014/main" id="{FA02F059-B5C3-4BFF-AB9B-65D4C3D54390}"/>
              </a:ext>
            </a:extLst>
          </p:cNvPr>
          <p:cNvSpPr>
            <a:spLocks noGrp="1"/>
          </p:cNvSpPr>
          <p:nvPr>
            <p:ph type="body" idx="1"/>
          </p:nvPr>
        </p:nvSpPr>
        <p:spPr/>
        <p:txBody>
          <a:bodyPr/>
          <a:lstStyle/>
          <a:p>
            <a:r>
              <a:rPr lang="en-US" dirty="0"/>
              <a:t>For Ambassadors and Counselors</a:t>
            </a:r>
          </a:p>
        </p:txBody>
      </p:sp>
    </p:spTree>
    <p:extLst>
      <p:ext uri="{BB962C8B-B14F-4D97-AF65-F5344CB8AC3E}">
        <p14:creationId xmlns:p14="http://schemas.microsoft.com/office/powerpoint/2010/main" val="147349097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50663A4-6572-44DB-866B-721F0F52E9DE}"/>
              </a:ext>
            </a:extLst>
          </p:cNvPr>
          <p:cNvSpPr>
            <a:spLocks noGrp="1"/>
          </p:cNvSpPr>
          <p:nvPr>
            <p:ph type="title"/>
          </p:nvPr>
        </p:nvSpPr>
        <p:spPr/>
        <p:txBody>
          <a:bodyPr/>
          <a:lstStyle/>
          <a:p>
            <a:r>
              <a:rPr lang="en-US" dirty="0"/>
              <a:t>Keeping Track of Volunteer Hours</a:t>
            </a:r>
          </a:p>
        </p:txBody>
      </p:sp>
      <p:sp>
        <p:nvSpPr>
          <p:cNvPr id="3" name="Content Placeholder 2">
            <a:extLst>
              <a:ext uri="{FF2B5EF4-FFF2-40B4-BE49-F238E27FC236}">
                <a16:creationId xmlns:a16="http://schemas.microsoft.com/office/drawing/2014/main" id="{DABCAA4A-E5C2-4588-A699-DC3F2DE6DD0C}"/>
              </a:ext>
            </a:extLst>
          </p:cNvPr>
          <p:cNvSpPr>
            <a:spLocks noGrp="1"/>
          </p:cNvSpPr>
          <p:nvPr>
            <p:ph idx="1"/>
          </p:nvPr>
        </p:nvSpPr>
        <p:spPr>
          <a:xfrm>
            <a:off x="533400" y="1539240"/>
            <a:ext cx="8077200" cy="4500563"/>
          </a:xfrm>
        </p:spPr>
        <p:txBody>
          <a:bodyPr>
            <a:normAutofit/>
          </a:bodyPr>
          <a:lstStyle/>
          <a:p>
            <a:r>
              <a:rPr lang="en-US" dirty="0"/>
              <a:t>As EDCAP volunteer, you are required to submit a monthly timesheet to Courtney Davis at </a:t>
            </a:r>
            <a:r>
              <a:rPr lang="en-US" dirty="0">
                <a:hlinkClick r:id="rId2"/>
              </a:rPr>
              <a:t>cdavis@cssny.org</a:t>
            </a:r>
            <a:r>
              <a:rPr lang="en-US" dirty="0"/>
              <a:t>.</a:t>
            </a:r>
          </a:p>
          <a:p>
            <a:r>
              <a:rPr lang="en-US" dirty="0"/>
              <a:t>A blank fillable pdf of the</a:t>
            </a:r>
            <a:r>
              <a:rPr lang="en-US" dirty="0">
                <a:hlinkClick r:id="rId3"/>
              </a:rPr>
              <a:t> timesheet </a:t>
            </a:r>
            <a:r>
              <a:rPr lang="en-US" dirty="0"/>
              <a:t>will be available on the Agency Portal, or via Courtney Davis upon request.</a:t>
            </a:r>
          </a:p>
          <a:p>
            <a:r>
              <a:rPr lang="en-US" dirty="0"/>
              <a:t>Purpose of Reporting Time:</a:t>
            </a:r>
          </a:p>
          <a:p>
            <a:pPr lvl="1"/>
            <a:r>
              <a:rPr lang="en-US" dirty="0"/>
              <a:t>Hours reported are tracked by RSVP and contribute to your lifetime Presidential Service Award hours.</a:t>
            </a:r>
          </a:p>
          <a:p>
            <a:pPr lvl="1"/>
            <a:r>
              <a:rPr lang="en-US" dirty="0"/>
              <a:t>Days reported are used by RSVP to calculate volunteer expense reimbursement ($2 per day - max $20 per month). </a:t>
            </a:r>
          </a:p>
          <a:p>
            <a:pPr lvl="1"/>
            <a:endParaRPr lang="en-US" dirty="0"/>
          </a:p>
        </p:txBody>
      </p:sp>
    </p:spTree>
    <p:extLst>
      <p:ext uri="{BB962C8B-B14F-4D97-AF65-F5344CB8AC3E}">
        <p14:creationId xmlns:p14="http://schemas.microsoft.com/office/powerpoint/2010/main" val="19603487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2297D6-CBC3-4A26-85D2-005FAF934B47}"/>
              </a:ext>
            </a:extLst>
          </p:cNvPr>
          <p:cNvSpPr>
            <a:spLocks noGrp="1"/>
          </p:cNvSpPr>
          <p:nvPr>
            <p:ph type="title"/>
          </p:nvPr>
        </p:nvSpPr>
        <p:spPr/>
        <p:txBody>
          <a:bodyPr/>
          <a:lstStyle/>
          <a:p>
            <a:r>
              <a:rPr lang="en-US" dirty="0"/>
              <a:t>Volunteer Reimbursement</a:t>
            </a:r>
          </a:p>
        </p:txBody>
      </p:sp>
      <p:sp>
        <p:nvSpPr>
          <p:cNvPr id="3" name="Content Placeholder 2">
            <a:extLst>
              <a:ext uri="{FF2B5EF4-FFF2-40B4-BE49-F238E27FC236}">
                <a16:creationId xmlns:a16="http://schemas.microsoft.com/office/drawing/2014/main" id="{EE66AF31-4D7F-4DCD-BEDC-D43F60A25D1B}"/>
              </a:ext>
            </a:extLst>
          </p:cNvPr>
          <p:cNvSpPr>
            <a:spLocks noGrp="1"/>
          </p:cNvSpPr>
          <p:nvPr>
            <p:ph idx="1"/>
          </p:nvPr>
        </p:nvSpPr>
        <p:spPr/>
        <p:txBody>
          <a:bodyPr>
            <a:normAutofit fontScale="92500"/>
          </a:bodyPr>
          <a:lstStyle/>
          <a:p>
            <a:r>
              <a:rPr lang="en-US" dirty="0"/>
              <a:t>All RSVP Volunteers are given the opportunity to </a:t>
            </a:r>
            <a:r>
              <a:rPr lang="en-US" b="1" dirty="0"/>
              <a:t>opt in or out </a:t>
            </a:r>
            <a:r>
              <a:rPr lang="en-US" dirty="0"/>
              <a:t>of reimbursement via the </a:t>
            </a:r>
            <a:r>
              <a:rPr lang="en-US" dirty="0">
                <a:hlinkClick r:id="rId2"/>
              </a:rPr>
              <a:t>RSVP Application</a:t>
            </a:r>
            <a:r>
              <a:rPr lang="en-US" dirty="0"/>
              <a:t>. If you would like to change your reimbursement status, contact Bobbie Futrell, Volunteer Manager at 212-614-5386 or bfutrell@cssny.org.</a:t>
            </a:r>
          </a:p>
          <a:p>
            <a:r>
              <a:rPr lang="en-US" dirty="0"/>
              <a:t>EDCAP volunteers are eligible to receive reimbursement at a rate of $2/day with a maximum of 10 days/month.  </a:t>
            </a:r>
          </a:p>
          <a:p>
            <a:r>
              <a:rPr lang="en-US" dirty="0"/>
              <a:t>Checks are issued every two months. The first check will be issued approximately three months after the volunteer begins their assignment(s).</a:t>
            </a:r>
          </a:p>
          <a:p>
            <a:r>
              <a:rPr lang="en-US" dirty="0"/>
              <a:t>Your reimbursement is based on the attendance sheets that are submitted to RSVP every month.  It is your responsibility to report your hours to Courtney before the due date (the 10</a:t>
            </a:r>
            <a:r>
              <a:rPr lang="en-US" baseline="30000" dirty="0"/>
              <a:t>th</a:t>
            </a:r>
            <a:r>
              <a:rPr lang="en-US" dirty="0"/>
              <a:t> of the following month).</a:t>
            </a:r>
          </a:p>
        </p:txBody>
      </p:sp>
    </p:spTree>
    <p:extLst>
      <p:ext uri="{BB962C8B-B14F-4D97-AF65-F5344CB8AC3E}">
        <p14:creationId xmlns:p14="http://schemas.microsoft.com/office/powerpoint/2010/main" val="14688027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835946-6E45-4AAF-9909-7CE2BFCB1DF9}"/>
              </a:ext>
            </a:extLst>
          </p:cNvPr>
          <p:cNvSpPr>
            <a:spLocks noGrp="1"/>
          </p:cNvSpPr>
          <p:nvPr>
            <p:ph type="title"/>
          </p:nvPr>
        </p:nvSpPr>
        <p:spPr/>
        <p:txBody>
          <a:bodyPr/>
          <a:lstStyle/>
          <a:p>
            <a:r>
              <a:rPr lang="en-US" dirty="0"/>
              <a:t>Supplemental Insurance Coverage</a:t>
            </a:r>
          </a:p>
        </p:txBody>
      </p:sp>
      <p:sp>
        <p:nvSpPr>
          <p:cNvPr id="3" name="Content Placeholder 2">
            <a:extLst>
              <a:ext uri="{FF2B5EF4-FFF2-40B4-BE49-F238E27FC236}">
                <a16:creationId xmlns:a16="http://schemas.microsoft.com/office/drawing/2014/main" id="{6FB87E99-BBE2-4384-8D03-9396DFC45505}"/>
              </a:ext>
            </a:extLst>
          </p:cNvPr>
          <p:cNvSpPr>
            <a:spLocks noGrp="1"/>
          </p:cNvSpPr>
          <p:nvPr>
            <p:ph idx="1"/>
          </p:nvPr>
        </p:nvSpPr>
        <p:spPr/>
        <p:txBody>
          <a:bodyPr/>
          <a:lstStyle/>
          <a:p>
            <a:r>
              <a:rPr lang="en-US" dirty="0"/>
              <a:t>One of the benefits of volunteering as an RSVP member is that you are provided with supplemental accident medical, personal liability, and automobile insurance via a policy with the CIMA Companies, Inc.</a:t>
            </a:r>
          </a:p>
          <a:p>
            <a:r>
              <a:rPr lang="en-US" dirty="0"/>
              <a:t>This is not a substitute for any insurance you may now carry, and only applies while you are performing your assignment as a volunteer. </a:t>
            </a:r>
          </a:p>
          <a:p>
            <a:r>
              <a:rPr lang="en-US" dirty="0"/>
              <a:t>The coverage becomes effective at the time of your formal enrollment in the volunteer program. If you need a copy of the </a:t>
            </a:r>
            <a:r>
              <a:rPr lang="en-US" dirty="0">
                <a:hlinkClick r:id="rId2"/>
              </a:rPr>
              <a:t>Insurance Memo</a:t>
            </a:r>
            <a:r>
              <a:rPr lang="en-US" dirty="0"/>
              <a:t>, please let Courtney know.</a:t>
            </a:r>
          </a:p>
          <a:p>
            <a:r>
              <a:rPr lang="en-US" dirty="0"/>
              <a:t>If you have questions about your coverage or a claim, you should immediately contact JoAnne Wright at the RSVP Central Office at 212-614-5489.</a:t>
            </a:r>
          </a:p>
        </p:txBody>
      </p:sp>
    </p:spTree>
    <p:extLst>
      <p:ext uri="{BB962C8B-B14F-4D97-AF65-F5344CB8AC3E}">
        <p14:creationId xmlns:p14="http://schemas.microsoft.com/office/powerpoint/2010/main" val="249750467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9DE8BE3B56C6A47AF4E3327FAB9D9C6" ma:contentTypeVersion="4" ma:contentTypeDescription="Create a new document." ma:contentTypeScope="" ma:versionID="15c18ab5c0420f9279aa9680c92ca049">
  <xsd:schema xmlns:xsd="http://www.w3.org/2001/XMLSchema" xmlns:xs="http://www.w3.org/2001/XMLSchema" xmlns:p="http://schemas.microsoft.com/office/2006/metadata/properties" xmlns:ns2="ab280147-06ce-4bac-8225-3b3e9d6b0154" targetNamespace="http://schemas.microsoft.com/office/2006/metadata/properties" ma:root="true" ma:fieldsID="800c98e006c0ad4c7f6738aceaeec86e" ns2:_="">
    <xsd:import namespace="ab280147-06ce-4bac-8225-3b3e9d6b015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b280147-06ce-4bac-8225-3b3e9d6b01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1DF83F86-D7D0-4B49-A573-716201DC4442}">
  <ds:schemaRefs>
    <ds:schemaRef ds:uri="http://schemas.openxmlformats.org/package/2006/metadata/core-properties"/>
    <ds:schemaRef ds:uri="http://purl.org/dc/elements/1.1/"/>
    <ds:schemaRef ds:uri="http://purl.org/dc/terms/"/>
    <ds:schemaRef ds:uri="http://schemas.microsoft.com/office/2006/metadata/properties"/>
    <ds:schemaRef ds:uri="http://schemas.microsoft.com/office/infopath/2007/PartnerControls"/>
    <ds:schemaRef ds:uri="http://schemas.microsoft.com/office/2006/documentManagement/types"/>
    <ds:schemaRef ds:uri="ab280147-06ce-4bac-8225-3b3e9d6b0154"/>
    <ds:schemaRef ds:uri="http://www.w3.org/XML/1998/namespace"/>
    <ds:schemaRef ds:uri="http://purl.org/dc/dcmitype/"/>
  </ds:schemaRefs>
</ds:datastoreItem>
</file>

<file path=customXml/itemProps2.xml><?xml version="1.0" encoding="utf-8"?>
<ds:datastoreItem xmlns:ds="http://schemas.openxmlformats.org/officeDocument/2006/customXml" ds:itemID="{085AEFBA-34C4-4698-BD8D-590FCB243F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b280147-06ce-4bac-8225-3b3e9d6b015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C3C86DFA-612E-41EB-B9FF-1621481DCA4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10557</TotalTime>
  <Words>2117</Words>
  <Application>Microsoft Office PowerPoint</Application>
  <PresentationFormat>On-screen Show (4:3)</PresentationFormat>
  <Paragraphs>172</Paragraphs>
  <Slides>26</Slides>
  <Notes>2</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26</vt:i4>
      </vt:variant>
    </vt:vector>
  </HeadingPairs>
  <TitlesOfParts>
    <vt:vector size="36" baseType="lpstr">
      <vt:lpstr>Arial</vt:lpstr>
      <vt:lpstr>Barlow</vt:lpstr>
      <vt:lpstr>Barlow  </vt:lpstr>
      <vt:lpstr>Barlow ExtraBold</vt:lpstr>
      <vt:lpstr>Calibri</vt:lpstr>
      <vt:lpstr>Calibri Light</vt:lpstr>
      <vt:lpstr>Courier New</vt:lpstr>
      <vt:lpstr>HelveticaNeue BoldCond</vt:lpstr>
      <vt:lpstr>Wingdings</vt:lpstr>
      <vt:lpstr>Office Theme</vt:lpstr>
      <vt:lpstr>EDCAP Ambassador and Counselor Training 2021 Module 3: Volunteer Protocols</vt:lpstr>
      <vt:lpstr>Agenda</vt:lpstr>
      <vt:lpstr>The Community Service Society of New York</vt:lpstr>
      <vt:lpstr>CSS / EDCAP Program Structure</vt:lpstr>
      <vt:lpstr>The Retired and Senior Volunteer Program</vt:lpstr>
      <vt:lpstr>Volunteer Protocols </vt:lpstr>
      <vt:lpstr>Keeping Track of Volunteer Hours</vt:lpstr>
      <vt:lpstr>Volunteer Reimbursement</vt:lpstr>
      <vt:lpstr>Supplemental Insurance Coverage</vt:lpstr>
      <vt:lpstr>Technology for Ambassadors</vt:lpstr>
      <vt:lpstr>Technology for Counselors</vt:lpstr>
      <vt:lpstr>EDCAP Website</vt:lpstr>
      <vt:lpstr>Agency Portal</vt:lpstr>
      <vt:lpstr>Conduct and Confidentiality</vt:lpstr>
      <vt:lpstr>Volunteer Conduct Agreement</vt:lpstr>
      <vt:lpstr>COVID-19 Safety</vt:lpstr>
      <vt:lpstr>Confidentiality for Counselors </vt:lpstr>
      <vt:lpstr>Handling Confidential Documents</vt:lpstr>
      <vt:lpstr>Screen Sharing and Remote Control </vt:lpstr>
      <vt:lpstr>Confidentiality for Counselors: Authorized Rep</vt:lpstr>
      <vt:lpstr>Working with Clients: Getting Informed Consent</vt:lpstr>
      <vt:lpstr>Working with Clients: Ethically</vt:lpstr>
      <vt:lpstr>Working with Clients: Ethically</vt:lpstr>
      <vt:lpstr>Working with Others Non-Judgmentally </vt:lpstr>
      <vt:lpstr>Non-Judgmental Financial Counseling continued…</vt:lpstr>
      <vt:lpstr>Q&amp;A </vt:lpstr>
    </vt:vector>
  </TitlesOfParts>
  <Company>CSSNY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Mercedes Eustache</dc:creator>
  <cp:lastModifiedBy>Courtney Davis</cp:lastModifiedBy>
  <cp:revision>7</cp:revision>
  <cp:lastPrinted>2019-03-28T21:42:03Z</cp:lastPrinted>
  <dcterms:created xsi:type="dcterms:W3CDTF">2008-09-17T15:15:56Z</dcterms:created>
  <dcterms:modified xsi:type="dcterms:W3CDTF">2021-10-22T17:29:01Z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0x010100F9DE8BE3B56C6A47AF4E3327FAB9D9C6</vt:lpwstr>
  </property>
</Properties>
</file>