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4"/>
  </p:sldMasterIdLst>
  <p:notesMasterIdLst>
    <p:notesMasterId r:id="rId20"/>
  </p:notesMasterIdLst>
  <p:sldIdLst>
    <p:sldId id="320" r:id="rId5"/>
    <p:sldId id="321" r:id="rId6"/>
    <p:sldId id="579" r:id="rId7"/>
    <p:sldId id="268" r:id="rId8"/>
    <p:sldId id="573" r:id="rId9"/>
    <p:sldId id="577" r:id="rId10"/>
    <p:sldId id="269" r:id="rId11"/>
    <p:sldId id="590" r:id="rId12"/>
    <p:sldId id="583" r:id="rId13"/>
    <p:sldId id="578" r:id="rId14"/>
    <p:sldId id="593" r:id="rId15"/>
    <p:sldId id="584" r:id="rId16"/>
    <p:sldId id="592" r:id="rId17"/>
    <p:sldId id="587" r:id="rId18"/>
    <p:sldId id="588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urtney Davis" initials="CD" lastIdx="1" clrIdx="0">
    <p:extLst>
      <p:ext uri="{19B8F6BF-5375-455C-9EA6-DF929625EA0E}">
        <p15:presenceInfo xmlns:p15="http://schemas.microsoft.com/office/powerpoint/2012/main" userId="Courtney Davis" providerId="None"/>
      </p:ext>
    </p:extLst>
  </p:cmAuthor>
  <p:cmAuthor id="2" name="Carolina Rodriguez" initials="CR" lastIdx="4" clrIdx="1">
    <p:extLst>
      <p:ext uri="{19B8F6BF-5375-455C-9EA6-DF929625EA0E}">
        <p15:presenceInfo xmlns:p15="http://schemas.microsoft.com/office/powerpoint/2012/main" userId="S::crodriguez@CSSNY.ORG::2c8a2a97-2971-4784-9eb4-99fb8dcff857" providerId="AD"/>
      </p:ext>
    </p:extLst>
  </p:cmAuthor>
  <p:cmAuthor id="3" name="Courtney Davis" initials="CD [2]" lastIdx="3" clrIdx="2">
    <p:extLst>
      <p:ext uri="{19B8F6BF-5375-455C-9EA6-DF929625EA0E}">
        <p15:presenceInfo xmlns:p15="http://schemas.microsoft.com/office/powerpoint/2012/main" userId="S::cdavis@cssny.org::18800cc9-c69d-48df-b91e-acd7a7d9fa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9E0D0-9032-48F2-B18C-89F6ED17D725}" v="2" dt="2021-10-20T13:53:25.62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459" y="4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a Rodriguez" userId="2c8a2a97-2971-4784-9eb4-99fb8dcff857" providerId="ADAL" clId="{6085125E-D4D1-4BE0-A6C6-72C5AB5BB553}"/>
    <pc:docChg chg="undo custSel modSld">
      <pc:chgData name="Carolina Rodriguez" userId="2c8a2a97-2971-4784-9eb4-99fb8dcff857" providerId="ADAL" clId="{6085125E-D4D1-4BE0-A6C6-72C5AB5BB553}" dt="2021-10-16T04:29:31.461" v="143"/>
      <pc:docMkLst>
        <pc:docMk/>
      </pc:docMkLst>
      <pc:sldChg chg="modSp mod addCm delCm modCm">
        <pc:chgData name="Carolina Rodriguez" userId="2c8a2a97-2971-4784-9eb4-99fb8dcff857" providerId="ADAL" clId="{6085125E-D4D1-4BE0-A6C6-72C5AB5BB553}" dt="2021-10-16T04:29:31.461" v="143"/>
        <pc:sldMkLst>
          <pc:docMk/>
          <pc:sldMk cId="2424601506" sldId="269"/>
        </pc:sldMkLst>
        <pc:spChg chg="mod">
          <ac:chgData name="Carolina Rodriguez" userId="2c8a2a97-2971-4784-9eb4-99fb8dcff857" providerId="ADAL" clId="{6085125E-D4D1-4BE0-A6C6-72C5AB5BB553}" dt="2021-10-15T17:12:44.686" v="139" actId="20577"/>
          <ac:spMkLst>
            <pc:docMk/>
            <pc:sldMk cId="2424601506" sldId="269"/>
            <ac:spMk id="3" creationId="{00000000-0000-0000-0000-000000000000}"/>
          </ac:spMkLst>
        </pc:spChg>
        <pc:picChg chg="mod">
          <ac:chgData name="Carolina Rodriguez" userId="2c8a2a97-2971-4784-9eb4-99fb8dcff857" providerId="ADAL" clId="{6085125E-D4D1-4BE0-A6C6-72C5AB5BB553}" dt="2021-10-15T17:06:46.108" v="128" actId="1076"/>
          <ac:picMkLst>
            <pc:docMk/>
            <pc:sldMk cId="2424601506" sldId="269"/>
            <ac:picMk id="5" creationId="{4E577327-D180-4E65-AFF9-8DB58ABA0C48}"/>
          </ac:picMkLst>
        </pc:picChg>
      </pc:sldChg>
      <pc:sldChg chg="modSp mod">
        <pc:chgData name="Carolina Rodriguez" userId="2c8a2a97-2971-4784-9eb4-99fb8dcff857" providerId="ADAL" clId="{6085125E-D4D1-4BE0-A6C6-72C5AB5BB553}" dt="2021-10-15T17:02:45.486" v="0" actId="948"/>
        <pc:sldMkLst>
          <pc:docMk/>
          <pc:sldMk cId="0" sldId="321"/>
        </pc:sldMkLst>
        <pc:spChg chg="mod">
          <ac:chgData name="Carolina Rodriguez" userId="2c8a2a97-2971-4784-9eb4-99fb8dcff857" providerId="ADAL" clId="{6085125E-D4D1-4BE0-A6C6-72C5AB5BB553}" dt="2021-10-15T17:02:45.486" v="0" actId="948"/>
          <ac:spMkLst>
            <pc:docMk/>
            <pc:sldMk cId="0" sldId="321"/>
            <ac:spMk id="3" creationId="{00000000-0000-0000-0000-000000000000}"/>
          </ac:spMkLst>
        </pc:spChg>
      </pc:sldChg>
      <pc:sldChg chg="modSp mod addCm modCm">
        <pc:chgData name="Carolina Rodriguez" userId="2c8a2a97-2971-4784-9eb4-99fb8dcff857" providerId="ADAL" clId="{6085125E-D4D1-4BE0-A6C6-72C5AB5BB553}" dt="2021-10-15T17:05:52.313" v="126"/>
        <pc:sldMkLst>
          <pc:docMk/>
          <pc:sldMk cId="3757476406" sldId="579"/>
        </pc:sldMkLst>
        <pc:spChg chg="mod">
          <ac:chgData name="Carolina Rodriguez" userId="2c8a2a97-2971-4784-9eb4-99fb8dcff857" providerId="ADAL" clId="{6085125E-D4D1-4BE0-A6C6-72C5AB5BB553}" dt="2021-10-15T17:04:58.485" v="122" actId="255"/>
          <ac:spMkLst>
            <pc:docMk/>
            <pc:sldMk cId="3757476406" sldId="579"/>
            <ac:spMk id="5" creationId="{12631352-C031-4833-A977-57D9FD703601}"/>
          </ac:spMkLst>
        </pc:spChg>
      </pc:sldChg>
    </pc:docChg>
  </pc:docChgLst>
  <pc:docChgLst>
    <pc:chgData name="Courtney Davis" userId="18800cc9-c69d-48df-b91e-acd7a7d9fa49" providerId="ADAL" clId="{F0C9E0D0-9032-48F2-B18C-89F6ED17D725}"/>
    <pc:docChg chg="undo custSel addSld delSld modSld sldOrd">
      <pc:chgData name="Courtney Davis" userId="18800cc9-c69d-48df-b91e-acd7a7d9fa49" providerId="ADAL" clId="{F0C9E0D0-9032-48F2-B18C-89F6ED17D725}" dt="2021-10-21T20:02:51.789" v="2754" actId="1592"/>
      <pc:docMkLst>
        <pc:docMk/>
      </pc:docMkLst>
      <pc:sldChg chg="ord">
        <pc:chgData name="Courtney Davis" userId="18800cc9-c69d-48df-b91e-acd7a7d9fa49" providerId="ADAL" clId="{F0C9E0D0-9032-48F2-B18C-89F6ED17D725}" dt="2021-10-14T19:47:27.781" v="831" actId="20578"/>
        <pc:sldMkLst>
          <pc:docMk/>
          <pc:sldMk cId="2240001551" sldId="268"/>
        </pc:sldMkLst>
      </pc:sldChg>
      <pc:sldChg chg="modSp mod ord delCm">
        <pc:chgData name="Courtney Davis" userId="18800cc9-c69d-48df-b91e-acd7a7d9fa49" providerId="ADAL" clId="{F0C9E0D0-9032-48F2-B18C-89F6ED17D725}" dt="2021-10-21T20:02:51.789" v="2754" actId="1592"/>
        <pc:sldMkLst>
          <pc:docMk/>
          <pc:sldMk cId="2424601506" sldId="269"/>
        </pc:sldMkLst>
        <pc:spChg chg="mod">
          <ac:chgData name="Courtney Davis" userId="18800cc9-c69d-48df-b91e-acd7a7d9fa49" providerId="ADAL" clId="{F0C9E0D0-9032-48F2-B18C-89F6ED17D725}" dt="2021-10-14T19:44:37.337" v="703" actId="20577"/>
          <ac:spMkLst>
            <pc:docMk/>
            <pc:sldMk cId="2424601506" sldId="269"/>
            <ac:spMk id="2" creationId="{00000000-0000-0000-0000-000000000000}"/>
          </ac:spMkLst>
        </pc:spChg>
        <pc:spChg chg="mod">
          <ac:chgData name="Courtney Davis" userId="18800cc9-c69d-48df-b91e-acd7a7d9fa49" providerId="ADAL" clId="{F0C9E0D0-9032-48F2-B18C-89F6ED17D725}" dt="2021-10-14T19:48:40.783" v="916" actId="20577"/>
          <ac:spMkLst>
            <pc:docMk/>
            <pc:sldMk cId="2424601506" sldId="269"/>
            <ac:spMk id="3" creationId="{00000000-0000-0000-0000-000000000000}"/>
          </ac:spMkLst>
        </pc:spChg>
      </pc:sldChg>
      <pc:sldChg chg="modSp mod ord">
        <pc:chgData name="Courtney Davis" userId="18800cc9-c69d-48df-b91e-acd7a7d9fa49" providerId="ADAL" clId="{F0C9E0D0-9032-48F2-B18C-89F6ED17D725}" dt="2021-10-14T19:47:45.419" v="852" actId="20577"/>
        <pc:sldMkLst>
          <pc:docMk/>
          <pc:sldMk cId="1799153996" sldId="577"/>
        </pc:sldMkLst>
        <pc:spChg chg="mod">
          <ac:chgData name="Courtney Davis" userId="18800cc9-c69d-48df-b91e-acd7a7d9fa49" providerId="ADAL" clId="{F0C9E0D0-9032-48F2-B18C-89F6ED17D725}" dt="2021-10-14T19:47:45.419" v="852" actId="20577"/>
          <ac:spMkLst>
            <pc:docMk/>
            <pc:sldMk cId="1799153996" sldId="577"/>
            <ac:spMk id="2" creationId="{00000000-0000-0000-0000-000000000000}"/>
          </ac:spMkLst>
        </pc:spChg>
        <pc:spChg chg="mod">
          <ac:chgData name="Courtney Davis" userId="18800cc9-c69d-48df-b91e-acd7a7d9fa49" providerId="ADAL" clId="{F0C9E0D0-9032-48F2-B18C-89F6ED17D725}" dt="2021-10-14T19:46:55.845" v="826" actId="12"/>
          <ac:spMkLst>
            <pc:docMk/>
            <pc:sldMk cId="1799153996" sldId="577"/>
            <ac:spMk id="4" creationId="{00000000-0000-0000-0000-000000000000}"/>
          </ac:spMkLst>
        </pc:spChg>
      </pc:sldChg>
      <pc:sldChg chg="modSp mod ord">
        <pc:chgData name="Courtney Davis" userId="18800cc9-c69d-48df-b91e-acd7a7d9fa49" providerId="ADAL" clId="{F0C9E0D0-9032-48F2-B18C-89F6ED17D725}" dt="2021-10-14T20:22:15.050" v="921"/>
        <pc:sldMkLst>
          <pc:docMk/>
          <pc:sldMk cId="2277866639" sldId="578"/>
        </pc:sldMkLst>
        <pc:spChg chg="mod">
          <ac:chgData name="Courtney Davis" userId="18800cc9-c69d-48df-b91e-acd7a7d9fa49" providerId="ADAL" clId="{F0C9E0D0-9032-48F2-B18C-89F6ED17D725}" dt="2021-10-14T19:49:28.176" v="917" actId="20577"/>
          <ac:spMkLst>
            <pc:docMk/>
            <pc:sldMk cId="2277866639" sldId="578"/>
            <ac:spMk id="2" creationId="{0F4EF208-2C62-4F80-8186-D96EC78D8358}"/>
          </ac:spMkLst>
        </pc:spChg>
        <pc:spChg chg="mod">
          <ac:chgData name="Courtney Davis" userId="18800cc9-c69d-48df-b91e-acd7a7d9fa49" providerId="ADAL" clId="{F0C9E0D0-9032-48F2-B18C-89F6ED17D725}" dt="2021-10-14T19:49:29.755" v="918" actId="1076"/>
          <ac:spMkLst>
            <pc:docMk/>
            <pc:sldMk cId="2277866639" sldId="578"/>
            <ac:spMk id="3" creationId="{4C8BE09F-D2EF-469B-9DEB-5128F0FE4B12}"/>
          </ac:spMkLst>
        </pc:spChg>
      </pc:sldChg>
      <pc:sldChg chg="modSp mod delCm modCm">
        <pc:chgData name="Courtney Davis" userId="18800cc9-c69d-48df-b91e-acd7a7d9fa49" providerId="ADAL" clId="{F0C9E0D0-9032-48F2-B18C-89F6ED17D725}" dt="2021-10-21T20:02:43.375" v="2753" actId="1592"/>
        <pc:sldMkLst>
          <pc:docMk/>
          <pc:sldMk cId="3757476406" sldId="579"/>
        </pc:sldMkLst>
        <pc:spChg chg="mod">
          <ac:chgData name="Courtney Davis" userId="18800cc9-c69d-48df-b91e-acd7a7d9fa49" providerId="ADAL" clId="{F0C9E0D0-9032-48F2-B18C-89F6ED17D725}" dt="2021-10-14T19:38:31.689" v="90" actId="20577"/>
          <ac:spMkLst>
            <pc:docMk/>
            <pc:sldMk cId="3757476406" sldId="579"/>
            <ac:spMk id="5" creationId="{12631352-C031-4833-A977-57D9FD703601}"/>
          </ac:spMkLst>
        </pc:spChg>
      </pc:sldChg>
      <pc:sldChg chg="del">
        <pc:chgData name="Courtney Davis" userId="18800cc9-c69d-48df-b91e-acd7a7d9fa49" providerId="ADAL" clId="{F0C9E0D0-9032-48F2-B18C-89F6ED17D725}" dt="2021-10-14T21:21:25.541" v="2748" actId="47"/>
        <pc:sldMkLst>
          <pc:docMk/>
          <pc:sldMk cId="4149369306" sldId="580"/>
        </pc:sldMkLst>
      </pc:sldChg>
      <pc:sldChg chg="modSp del mod">
        <pc:chgData name="Courtney Davis" userId="18800cc9-c69d-48df-b91e-acd7a7d9fa49" providerId="ADAL" clId="{F0C9E0D0-9032-48F2-B18C-89F6ED17D725}" dt="2021-10-14T21:21:17.967" v="2747" actId="47"/>
        <pc:sldMkLst>
          <pc:docMk/>
          <pc:sldMk cId="3320059181" sldId="581"/>
        </pc:sldMkLst>
        <pc:spChg chg="mod">
          <ac:chgData name="Courtney Davis" userId="18800cc9-c69d-48df-b91e-acd7a7d9fa49" providerId="ADAL" clId="{F0C9E0D0-9032-48F2-B18C-89F6ED17D725}" dt="2021-10-14T19:18:33.864" v="38" actId="20577"/>
          <ac:spMkLst>
            <pc:docMk/>
            <pc:sldMk cId="3320059181" sldId="581"/>
            <ac:spMk id="2" creationId="{C4EF4F4C-C13E-42E7-81EF-562EFBD2C83D}"/>
          </ac:spMkLst>
        </pc:spChg>
      </pc:sldChg>
      <pc:sldChg chg="del ord">
        <pc:chgData name="Courtney Davis" userId="18800cc9-c69d-48df-b91e-acd7a7d9fa49" providerId="ADAL" clId="{F0C9E0D0-9032-48F2-B18C-89F6ED17D725}" dt="2021-10-14T21:21:30.602" v="2749" actId="47"/>
        <pc:sldMkLst>
          <pc:docMk/>
          <pc:sldMk cId="360297673" sldId="585"/>
        </pc:sldMkLst>
      </pc:sldChg>
      <pc:sldChg chg="modSp del mod">
        <pc:chgData name="Courtney Davis" userId="18800cc9-c69d-48df-b91e-acd7a7d9fa49" providerId="ADAL" clId="{F0C9E0D0-9032-48F2-B18C-89F6ED17D725}" dt="2021-10-14T20:46:52.859" v="2701" actId="47"/>
        <pc:sldMkLst>
          <pc:docMk/>
          <pc:sldMk cId="1953938905" sldId="586"/>
        </pc:sldMkLst>
        <pc:spChg chg="mod">
          <ac:chgData name="Courtney Davis" userId="18800cc9-c69d-48df-b91e-acd7a7d9fa49" providerId="ADAL" clId="{F0C9E0D0-9032-48F2-B18C-89F6ED17D725}" dt="2021-10-14T20:25:28.752" v="1099" actId="20577"/>
          <ac:spMkLst>
            <pc:docMk/>
            <pc:sldMk cId="1953938905" sldId="586"/>
            <ac:spMk id="2" creationId="{36C905D2-35D7-4547-AD43-CD52A7FF6E96}"/>
          </ac:spMkLst>
        </pc:spChg>
        <pc:spChg chg="mod">
          <ac:chgData name="Courtney Davis" userId="18800cc9-c69d-48df-b91e-acd7a7d9fa49" providerId="ADAL" clId="{F0C9E0D0-9032-48F2-B18C-89F6ED17D725}" dt="2021-10-14T20:25:51.373" v="1119" actId="20577"/>
          <ac:spMkLst>
            <pc:docMk/>
            <pc:sldMk cId="1953938905" sldId="586"/>
            <ac:spMk id="3" creationId="{C07D554D-DC70-4700-A73C-1275A3F5FBB6}"/>
          </ac:spMkLst>
        </pc:spChg>
      </pc:sldChg>
      <pc:sldChg chg="modSp mod">
        <pc:chgData name="Courtney Davis" userId="18800cc9-c69d-48df-b91e-acd7a7d9fa49" providerId="ADAL" clId="{F0C9E0D0-9032-48F2-B18C-89F6ED17D725}" dt="2021-10-14T20:48:21.030" v="2746" actId="20577"/>
        <pc:sldMkLst>
          <pc:docMk/>
          <pc:sldMk cId="1571163513" sldId="587"/>
        </pc:sldMkLst>
        <pc:spChg chg="mod">
          <ac:chgData name="Courtney Davis" userId="18800cc9-c69d-48df-b91e-acd7a7d9fa49" providerId="ADAL" clId="{F0C9E0D0-9032-48F2-B18C-89F6ED17D725}" dt="2021-10-14T20:42:05.933" v="2555" actId="20577"/>
          <ac:spMkLst>
            <pc:docMk/>
            <pc:sldMk cId="1571163513" sldId="587"/>
            <ac:spMk id="2" creationId="{E32E7C24-1BB3-4E40-BE54-94014CB87A31}"/>
          </ac:spMkLst>
        </pc:spChg>
        <pc:spChg chg="mod">
          <ac:chgData name="Courtney Davis" userId="18800cc9-c69d-48df-b91e-acd7a7d9fa49" providerId="ADAL" clId="{F0C9E0D0-9032-48F2-B18C-89F6ED17D725}" dt="2021-10-14T20:48:21.030" v="2746" actId="20577"/>
          <ac:spMkLst>
            <pc:docMk/>
            <pc:sldMk cId="1571163513" sldId="587"/>
            <ac:spMk id="3" creationId="{A6E778A5-74C3-498B-A972-50CFAB5CD480}"/>
          </ac:spMkLst>
        </pc:spChg>
      </pc:sldChg>
      <pc:sldChg chg="modSp new del mod">
        <pc:chgData name="Courtney Davis" userId="18800cc9-c69d-48df-b91e-acd7a7d9fa49" providerId="ADAL" clId="{F0C9E0D0-9032-48F2-B18C-89F6ED17D725}" dt="2021-10-14T19:49:52.258" v="919" actId="2696"/>
        <pc:sldMkLst>
          <pc:docMk/>
          <pc:sldMk cId="3647507608" sldId="594"/>
        </pc:sldMkLst>
        <pc:spChg chg="mod">
          <ac:chgData name="Courtney Davis" userId="18800cc9-c69d-48df-b91e-acd7a7d9fa49" providerId="ADAL" clId="{F0C9E0D0-9032-48F2-B18C-89F6ED17D725}" dt="2021-10-14T19:12:32.109" v="12" actId="20577"/>
          <ac:spMkLst>
            <pc:docMk/>
            <pc:sldMk cId="3647507608" sldId="594"/>
            <ac:spMk id="2" creationId="{CBE43FC6-26C5-4E84-861A-34EA8F76CF49}"/>
          </ac:spMkLst>
        </pc:spChg>
      </pc:sldChg>
    </pc:docChg>
  </pc:docChgLst>
  <pc:docChgLst>
    <pc:chgData name="Courtney Davis" userId="S::cdavis@cssny.org::18800cc9-c69d-48df-b91e-acd7a7d9fa49" providerId="AD" clId="Web-{EAB5C577-9BD4-B0C3-E190-8FCBB510A4B4}"/>
    <pc:docChg chg="modSld">
      <pc:chgData name="Courtney Davis" userId="S::cdavis@cssny.org::18800cc9-c69d-48df-b91e-acd7a7d9fa49" providerId="AD" clId="Web-{EAB5C577-9BD4-B0C3-E190-8FCBB510A4B4}" dt="2021-10-15T17:42:24.968" v="99" actId="20577"/>
      <pc:docMkLst>
        <pc:docMk/>
      </pc:docMkLst>
      <pc:sldChg chg="modSp">
        <pc:chgData name="Courtney Davis" userId="S::cdavis@cssny.org::18800cc9-c69d-48df-b91e-acd7a7d9fa49" providerId="AD" clId="Web-{EAB5C577-9BD4-B0C3-E190-8FCBB510A4B4}" dt="2021-10-15T17:41:40.873" v="90" actId="20577"/>
        <pc:sldMkLst>
          <pc:docMk/>
          <pc:sldMk cId="1601217345" sldId="584"/>
        </pc:sldMkLst>
        <pc:spChg chg="mod">
          <ac:chgData name="Courtney Davis" userId="S::cdavis@cssny.org::18800cc9-c69d-48df-b91e-acd7a7d9fa49" providerId="AD" clId="Web-{EAB5C577-9BD4-B0C3-E190-8FCBB510A4B4}" dt="2021-10-15T17:41:40.873" v="90" actId="20577"/>
          <ac:spMkLst>
            <pc:docMk/>
            <pc:sldMk cId="1601217345" sldId="584"/>
            <ac:spMk id="3" creationId="{5252DBC3-5003-433D-B6B7-58192CB1F886}"/>
          </ac:spMkLst>
        </pc:spChg>
      </pc:sldChg>
      <pc:sldChg chg="modSp">
        <pc:chgData name="Courtney Davis" userId="S::cdavis@cssny.org::18800cc9-c69d-48df-b91e-acd7a7d9fa49" providerId="AD" clId="Web-{EAB5C577-9BD4-B0C3-E190-8FCBB510A4B4}" dt="2021-10-15T17:42:24.968" v="99" actId="20577"/>
        <pc:sldMkLst>
          <pc:docMk/>
          <pc:sldMk cId="1571163513" sldId="587"/>
        </pc:sldMkLst>
        <pc:spChg chg="mod">
          <ac:chgData name="Courtney Davis" userId="S::cdavis@cssny.org::18800cc9-c69d-48df-b91e-acd7a7d9fa49" providerId="AD" clId="Web-{EAB5C577-9BD4-B0C3-E190-8FCBB510A4B4}" dt="2021-10-15T17:42:24.968" v="99" actId="20577"/>
          <ac:spMkLst>
            <pc:docMk/>
            <pc:sldMk cId="1571163513" sldId="587"/>
            <ac:spMk id="3" creationId="{A6E778A5-74C3-498B-A972-50CFAB5CD480}"/>
          </ac:spMkLst>
        </pc:spChg>
      </pc:sldChg>
      <pc:sldChg chg="modSp">
        <pc:chgData name="Courtney Davis" userId="S::cdavis@cssny.org::18800cc9-c69d-48df-b91e-acd7a7d9fa49" providerId="AD" clId="Web-{EAB5C577-9BD4-B0C3-E190-8FCBB510A4B4}" dt="2021-10-15T17:39:41.290" v="23" actId="20577"/>
        <pc:sldMkLst>
          <pc:docMk/>
          <pc:sldMk cId="674163651" sldId="592"/>
        </pc:sldMkLst>
        <pc:spChg chg="mod">
          <ac:chgData name="Courtney Davis" userId="S::cdavis@cssny.org::18800cc9-c69d-48df-b91e-acd7a7d9fa49" providerId="AD" clId="Web-{EAB5C577-9BD4-B0C3-E190-8FCBB510A4B4}" dt="2021-10-15T17:39:41.290" v="23" actId="20577"/>
          <ac:spMkLst>
            <pc:docMk/>
            <pc:sldMk cId="674163651" sldId="592"/>
            <ac:spMk id="3" creationId="{752950C3-97FC-4FD6-A60B-C877D8A1B2A6}"/>
          </ac:spMkLst>
        </pc:spChg>
      </pc:sldChg>
    </pc:docChg>
  </pc:docChgLst>
  <pc:docChgLst>
    <pc:chgData name="Courtney Davis" userId="S::cdavis@cssny.org::18800cc9-c69d-48df-b91e-acd7a7d9fa49" providerId="AD" clId="Web-{265BA56C-736C-4888-3F0E-682AC699345D}"/>
    <pc:docChg chg="">
      <pc:chgData name="Courtney Davis" userId="S::cdavis@cssny.org::18800cc9-c69d-48df-b91e-acd7a7d9fa49" providerId="AD" clId="Web-{265BA56C-736C-4888-3F0E-682AC699345D}" dt="2021-10-15T17:33:49.700" v="0"/>
      <pc:docMkLst>
        <pc:docMk/>
      </pc:docMkLst>
      <pc:sldChg chg="addCm">
        <pc:chgData name="Courtney Davis" userId="S::cdavis@cssny.org::18800cc9-c69d-48df-b91e-acd7a7d9fa49" providerId="AD" clId="Web-{265BA56C-736C-4888-3F0E-682AC699345D}" dt="2021-10-15T17:33:49.700" v="0"/>
        <pc:sldMkLst>
          <pc:docMk/>
          <pc:sldMk cId="2424601506" sldId="269"/>
        </pc:sldMkLst>
      </pc:sldChg>
    </pc:docChg>
  </pc:docChgLst>
  <pc:docChgLst>
    <pc:chgData name="Courtney Davis" userId="S::cdavis@cssny.org::18800cc9-c69d-48df-b91e-acd7a7d9fa49" providerId="AD" clId="Web-{A1E71C04-C74B-8F8E-3503-D5D138C1A2D7}"/>
    <pc:docChg chg="modSld">
      <pc:chgData name="Courtney Davis" userId="S::cdavis@cssny.org::18800cc9-c69d-48df-b91e-acd7a7d9fa49" providerId="AD" clId="Web-{A1E71C04-C74B-8F8E-3503-D5D138C1A2D7}" dt="2021-10-15T17:21:50.247" v="15"/>
      <pc:docMkLst>
        <pc:docMk/>
      </pc:docMkLst>
      <pc:sldChg chg="modSp addCm">
        <pc:chgData name="Courtney Davis" userId="S::cdavis@cssny.org::18800cc9-c69d-48df-b91e-acd7a7d9fa49" providerId="AD" clId="Web-{A1E71C04-C74B-8F8E-3503-D5D138C1A2D7}" dt="2021-10-15T17:21:50.247" v="15"/>
        <pc:sldMkLst>
          <pc:docMk/>
          <pc:sldMk cId="3757476406" sldId="579"/>
        </pc:sldMkLst>
        <pc:spChg chg="mod">
          <ac:chgData name="Courtney Davis" userId="S::cdavis@cssny.org::18800cc9-c69d-48df-b91e-acd7a7d9fa49" providerId="AD" clId="Web-{A1E71C04-C74B-8F8E-3503-D5D138C1A2D7}" dt="2021-10-15T17:21:07.808" v="13" actId="20577"/>
          <ac:spMkLst>
            <pc:docMk/>
            <pc:sldMk cId="3757476406" sldId="579"/>
            <ac:spMk id="5" creationId="{12631352-C031-4833-A977-57D9FD703601}"/>
          </ac:spMkLst>
        </pc:spChg>
      </pc:sldChg>
    </pc:docChg>
  </pc:docChgLst>
  <pc:docChgLst>
    <pc:chgData name="Carolina Rodriguez" userId="S::crodriguez@cssny.org::2c8a2a97-2971-4784-9eb4-99fb8dcff857" providerId="AD" clId="Web-{4F47C520-49FE-4A35-8C39-89C9EABBECEA}"/>
    <pc:docChg chg="modSld">
      <pc:chgData name="Carolina Rodriguez" userId="S::crodriguez@cssny.org::2c8a2a97-2971-4784-9eb4-99fb8dcff857" providerId="AD" clId="Web-{4F47C520-49FE-4A35-8C39-89C9EABBECEA}" dt="2021-10-15T17:47:56.753" v="362" actId="20577"/>
      <pc:docMkLst>
        <pc:docMk/>
      </pc:docMkLst>
      <pc:sldChg chg="modSp">
        <pc:chgData name="Carolina Rodriguez" userId="S::crodriguez@cssny.org::2c8a2a97-2971-4784-9eb4-99fb8dcff857" providerId="AD" clId="Web-{4F47C520-49FE-4A35-8C39-89C9EABBECEA}" dt="2021-10-15T17:23:21.709" v="5" actId="20577"/>
        <pc:sldMkLst>
          <pc:docMk/>
          <pc:sldMk cId="2277866639" sldId="578"/>
        </pc:sldMkLst>
        <pc:spChg chg="mod">
          <ac:chgData name="Carolina Rodriguez" userId="S::crodriguez@cssny.org::2c8a2a97-2971-4784-9eb4-99fb8dcff857" providerId="AD" clId="Web-{4F47C520-49FE-4A35-8C39-89C9EABBECEA}" dt="2021-10-15T17:23:21.709" v="5" actId="20577"/>
          <ac:spMkLst>
            <pc:docMk/>
            <pc:sldMk cId="2277866639" sldId="578"/>
            <ac:spMk id="3" creationId="{4C8BE09F-D2EF-469B-9DEB-5128F0FE4B12}"/>
          </ac:spMkLst>
        </pc:spChg>
      </pc:sldChg>
      <pc:sldChg chg="modSp">
        <pc:chgData name="Carolina Rodriguez" userId="S::crodriguez@cssny.org::2c8a2a97-2971-4784-9eb4-99fb8dcff857" providerId="AD" clId="Web-{4F47C520-49FE-4A35-8C39-89C9EABBECEA}" dt="2021-10-15T17:27:50.295" v="253" actId="20577"/>
        <pc:sldMkLst>
          <pc:docMk/>
          <pc:sldMk cId="1601217345" sldId="584"/>
        </pc:sldMkLst>
        <pc:spChg chg="mod">
          <ac:chgData name="Carolina Rodriguez" userId="S::crodriguez@cssny.org::2c8a2a97-2971-4784-9eb4-99fb8dcff857" providerId="AD" clId="Web-{4F47C520-49FE-4A35-8C39-89C9EABBECEA}" dt="2021-10-15T17:27:50.295" v="253" actId="20577"/>
          <ac:spMkLst>
            <pc:docMk/>
            <pc:sldMk cId="1601217345" sldId="584"/>
            <ac:spMk id="3" creationId="{5252DBC3-5003-433D-B6B7-58192CB1F886}"/>
          </ac:spMkLst>
        </pc:spChg>
      </pc:sldChg>
      <pc:sldChg chg="modSp">
        <pc:chgData name="Carolina Rodriguez" userId="S::crodriguez@cssny.org::2c8a2a97-2971-4784-9eb4-99fb8dcff857" providerId="AD" clId="Web-{4F47C520-49FE-4A35-8C39-89C9EABBECEA}" dt="2021-10-15T17:47:56.753" v="362" actId="20577"/>
        <pc:sldMkLst>
          <pc:docMk/>
          <pc:sldMk cId="1571163513" sldId="587"/>
        </pc:sldMkLst>
        <pc:spChg chg="mod">
          <ac:chgData name="Carolina Rodriguez" userId="S::crodriguez@cssny.org::2c8a2a97-2971-4784-9eb4-99fb8dcff857" providerId="AD" clId="Web-{4F47C520-49FE-4A35-8C39-89C9EABBECEA}" dt="2021-10-15T17:47:56.753" v="362" actId="20577"/>
          <ac:spMkLst>
            <pc:docMk/>
            <pc:sldMk cId="1571163513" sldId="587"/>
            <ac:spMk id="3" creationId="{A6E778A5-74C3-498B-A972-50CFAB5CD480}"/>
          </ac:spMkLst>
        </pc:spChg>
      </pc:sldChg>
      <pc:sldChg chg="modSp">
        <pc:chgData name="Carolina Rodriguez" userId="S::crodriguez@cssny.org::2c8a2a97-2971-4784-9eb4-99fb8dcff857" providerId="AD" clId="Web-{4F47C520-49FE-4A35-8C39-89C9EABBECEA}" dt="2021-10-15T17:34:30.854" v="353" actId="20577"/>
        <pc:sldMkLst>
          <pc:docMk/>
          <pc:sldMk cId="674163651" sldId="592"/>
        </pc:sldMkLst>
        <pc:spChg chg="mod">
          <ac:chgData name="Carolina Rodriguez" userId="S::crodriguez@cssny.org::2c8a2a97-2971-4784-9eb4-99fb8dcff857" providerId="AD" clId="Web-{4F47C520-49FE-4A35-8C39-89C9EABBECEA}" dt="2021-10-15T17:34:30.854" v="353" actId="20577"/>
          <ac:spMkLst>
            <pc:docMk/>
            <pc:sldMk cId="674163651" sldId="592"/>
            <ac:spMk id="3" creationId="{752950C3-97FC-4FD6-A60B-C877D8A1B2A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A9208-5DF9-455E-86EE-28F8405CB4CF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70DDF-A0DD-4189-825C-AE042EA3A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6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970DDF-A0DD-4189-825C-AE042EA3A8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94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1BB53-4840-49D5-9C22-329B1E78F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rgbClr val="05692F"/>
                </a:solidFill>
                <a:latin typeface="Barlow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33A25-52F4-4264-B9E0-41C9F3DE7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latin typeface="Barlow" panose="000005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3493E-2F5D-46E4-B45B-B35B832D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css_RED_mac-[Converted]">
            <a:extLst>
              <a:ext uri="{FF2B5EF4-FFF2-40B4-BE49-F238E27FC236}">
                <a16:creationId xmlns:a16="http://schemas.microsoft.com/office/drawing/2014/main" id="{FD22407D-576B-4DFF-842A-E036C00D04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E34FC8C8-F809-4F9F-83ED-92F6F88F2A6B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E9E2D5E-DD48-4F70-B954-D675F89EEFD7}"/>
              </a:ext>
            </a:extLst>
          </p:cNvPr>
          <p:cNvSpPr/>
          <p:nvPr userDrawn="1"/>
        </p:nvSpPr>
        <p:spPr>
          <a:xfrm rot="10800000" flipV="1">
            <a:off x="7581900" y="5570960"/>
            <a:ext cx="15621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5A4637E-4999-4224-BD4E-77FC6EF9A4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73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0284-F982-4054-88BE-85DEABE8C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F1D3-E895-4C66-B1EB-D4A848E2C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9" descr="css_RED_mac-[Converted]">
            <a:extLst>
              <a:ext uri="{FF2B5EF4-FFF2-40B4-BE49-F238E27FC236}">
                <a16:creationId xmlns:a16="http://schemas.microsoft.com/office/drawing/2014/main" id="{51FE1CD7-3FD3-4F38-8F93-24F00D3F98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B0F1CE0-3F6E-4AAC-B1B0-7427FAD0B548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71EBF658-8477-45DF-9B2F-C3B5F09CA6AE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CDA8CC-DB46-4FBF-AE8A-8F682A4BC2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72BA6D2-2476-40E4-A66D-DD27274E1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2F16F9-0614-4A1D-A0F9-7C029983C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41DC0-892E-42D6-AEDA-8A9B90E98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9" descr="css_RED_mac-[Converted]">
            <a:extLst>
              <a:ext uri="{FF2B5EF4-FFF2-40B4-BE49-F238E27FC236}">
                <a16:creationId xmlns:a16="http://schemas.microsoft.com/office/drawing/2014/main" id="{09611216-C6DD-4F2E-A874-968EC062D0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4DA9F28A-5DE6-4EFC-AFBC-2B7ECA63C419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93ECDE7E-ED59-40A3-BBCB-F0E4DE783D21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13A1A57-BCB8-4BF4-BFB6-5D5F466660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329D740-EF81-4E0B-80B2-138075A52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8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CA24A-6D2A-4663-B0CB-DAED436B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1222861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64169-7CD1-438A-95C7-06A5D001A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500563"/>
          </a:xfrm>
        </p:spPr>
        <p:txBody>
          <a:bodyPr/>
          <a:lstStyle>
            <a:lvl1pPr>
              <a:lnSpc>
                <a:spcPct val="110000"/>
              </a:lnSpc>
              <a:spcAft>
                <a:spcPts val="600"/>
              </a:spcAft>
              <a:defRPr sz="2000"/>
            </a:lvl1pPr>
            <a:lvl2pPr marL="514350" indent="-171450">
              <a:lnSpc>
                <a:spcPct val="110000"/>
              </a:lnSpc>
              <a:spcAft>
                <a:spcPts val="600"/>
              </a:spcAft>
              <a:buFont typeface="Barlow" panose="00000500000000000000" pitchFamily="2" charset="0"/>
              <a:buChar char="‐"/>
              <a:defRPr/>
            </a:lvl2pPr>
            <a:lvl3pPr marL="857250" indent="-17145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500"/>
            </a:lvl3pPr>
            <a:lvl4pPr marL="1200150" indent="-171450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defRPr sz="1500"/>
            </a:lvl4pPr>
            <a:lvl5pPr marL="1543050" indent="-171450">
              <a:lnSpc>
                <a:spcPct val="110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9" descr="css_RED_mac-[Converted]">
            <a:extLst>
              <a:ext uri="{FF2B5EF4-FFF2-40B4-BE49-F238E27FC236}">
                <a16:creationId xmlns:a16="http://schemas.microsoft.com/office/drawing/2014/main" id="{64DA1377-968B-4E03-8754-36BD35D571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CF966F4A-3B56-4794-A0B0-CCB0CE315EAC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FF36ED0-E2C6-40A6-BB09-554E3A841E6A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8B9EAAB-7741-4BEA-B027-F1F8DFA98C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9168A54F-AE6E-46A5-BDC6-E8D8818C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0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F13EA-D16D-4362-B533-E50F36584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300">
                <a:solidFill>
                  <a:srgbClr val="05692F"/>
                </a:solidFill>
                <a:latin typeface="Barlow ExtraBold" panose="00000900000000000000" pitchFamily="2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F0287-469D-47DA-A68C-A4D437C32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9" descr="css_RED_mac-[Converted]">
            <a:extLst>
              <a:ext uri="{FF2B5EF4-FFF2-40B4-BE49-F238E27FC236}">
                <a16:creationId xmlns:a16="http://schemas.microsoft.com/office/drawing/2014/main" id="{1C08A43A-8A20-4FEF-B69F-BF1028C0D7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FFD2363-731F-4F04-A54E-220A15B5CEF8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A3F692E3-8001-4543-9C53-E902717F23E2}"/>
              </a:ext>
            </a:extLst>
          </p:cNvPr>
          <p:cNvSpPr/>
          <p:nvPr userDrawn="1"/>
        </p:nvSpPr>
        <p:spPr>
          <a:xfrm rot="5400000">
            <a:off x="114299" y="-114300"/>
            <a:ext cx="3124200" cy="33528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87C1FC6-AC03-4FD4-84AF-55E669CC2B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11A2AE2-CA6C-4D91-9B36-05272E955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41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FE40A-2054-4580-A11D-80EA00148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40AAA-6E9D-4F2A-9617-BB11AB89B6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D81C7-F69D-4814-A770-CEB75FC06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9" descr="css_RED_mac-[Converted]">
            <a:extLst>
              <a:ext uri="{FF2B5EF4-FFF2-40B4-BE49-F238E27FC236}">
                <a16:creationId xmlns:a16="http://schemas.microsoft.com/office/drawing/2014/main" id="{7457861C-C1A9-4128-9742-4B61EBFFE1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1AACC7F0-2387-46A1-8799-75BF2771D2A1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01CF14B-568A-4ECB-A091-C02D1E4EC817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80A193A-A21C-4FF4-8F37-F7F3AD8EFC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EA8B19A-2223-4F12-A4B6-51F0F4AB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0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3B5C2-5A20-4FE1-B238-CBF96AC66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DECB7-DB95-4FCE-A9B2-43222182B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948A9-3664-4A28-8EDE-627B10A43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963F40-F762-4200-B166-BA22ED4AF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1FE309-E498-4079-8134-13FAA2B82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9" descr="css_RED_mac-[Converted]">
            <a:extLst>
              <a:ext uri="{FF2B5EF4-FFF2-40B4-BE49-F238E27FC236}">
                <a16:creationId xmlns:a16="http://schemas.microsoft.com/office/drawing/2014/main" id="{9C7F3B89-D0A4-4318-9806-3B24762B53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2BC5A3-5F95-4402-BB3C-19D70F20DEC3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DF5896-1B0F-4D39-AF41-BBC15E28A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0C43DC3-8C42-43C3-9A44-30E64C47B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4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DDFEA-8F12-433B-B8D3-D16CF79E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9" descr="css_RED_mac-[Converted]">
            <a:extLst>
              <a:ext uri="{FF2B5EF4-FFF2-40B4-BE49-F238E27FC236}">
                <a16:creationId xmlns:a16="http://schemas.microsoft.com/office/drawing/2014/main" id="{2F7723FC-1EB8-48C2-B839-AFA04660AD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67F9C003-1477-47F8-9B88-50B7DA1AC0B5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A813382-5B53-4959-9D0B-307E01FDF475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7531659-4F51-4350-BBA8-300B5417A7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272E47-7E26-4C74-81A5-5238405F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6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css_RED_mac-[Converted]">
            <a:extLst>
              <a:ext uri="{FF2B5EF4-FFF2-40B4-BE49-F238E27FC236}">
                <a16:creationId xmlns:a16="http://schemas.microsoft.com/office/drawing/2014/main" id="{1BAA1C51-E174-4C30-99BE-80845FEE10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Triangle 7">
            <a:extLst>
              <a:ext uri="{FF2B5EF4-FFF2-40B4-BE49-F238E27FC236}">
                <a16:creationId xmlns:a16="http://schemas.microsoft.com/office/drawing/2014/main" id="{1FE9095D-B28C-41E4-8C2F-12EA3657443A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7728F35E-A442-4339-92B3-4222E1F3B76E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0551A1-7EAD-4C3B-A051-98CF247A26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388AF89-1080-4447-B2E1-ACEFB3C3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6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30EB8-36A4-4438-BF05-BE8F96110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57E57-EDC4-41D7-97DF-E06A0587D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B0463-EA10-45AF-8B3D-DCB1AAE50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9" descr="css_RED_mac-[Converted]">
            <a:extLst>
              <a:ext uri="{FF2B5EF4-FFF2-40B4-BE49-F238E27FC236}">
                <a16:creationId xmlns:a16="http://schemas.microsoft.com/office/drawing/2014/main" id="{DA4475FB-D2C7-4779-9537-EA4D89CD99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28F371C-9B73-4FD0-9EC4-9161FB6F3323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4D26E71-6405-47C3-92B2-0745669172F1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40296FD-6ABB-42EE-9C00-B2866D3F17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EA4387A-72D8-4A4A-A2E7-E65510C2A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6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C222-A595-487A-864A-BF01B1659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0D9297-D35A-4986-9D9A-DF52DA6F0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A5DB9-58BB-47A2-BB4C-833E30645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9" descr="css_RED_mac-[Converted]">
            <a:extLst>
              <a:ext uri="{FF2B5EF4-FFF2-40B4-BE49-F238E27FC236}">
                <a16:creationId xmlns:a16="http://schemas.microsoft.com/office/drawing/2014/main" id="{45F82F7C-FD34-432B-9A10-39A2560DDF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248400"/>
            <a:ext cx="10763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3BA2E631-5DE3-42FB-BD71-67D23EF3622F}"/>
              </a:ext>
            </a:extLst>
          </p:cNvPr>
          <p:cNvSpPr/>
          <p:nvPr userDrawn="1"/>
        </p:nvSpPr>
        <p:spPr>
          <a:xfrm rot="10800000" flipV="1">
            <a:off x="7696200" y="5562600"/>
            <a:ext cx="1447800" cy="1295400"/>
          </a:xfrm>
          <a:prstGeom prst="rtTriangle">
            <a:avLst/>
          </a:prstGeom>
          <a:solidFill>
            <a:srgbClr val="414042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14042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4315502-D4A8-495B-84CE-954DC08087B5}"/>
              </a:ext>
            </a:extLst>
          </p:cNvPr>
          <p:cNvSpPr/>
          <p:nvPr userDrawn="1"/>
        </p:nvSpPr>
        <p:spPr>
          <a:xfrm rot="5400000">
            <a:off x="36270" y="-36270"/>
            <a:ext cx="1222860" cy="1295402"/>
          </a:xfrm>
          <a:prstGeom prst="rtTriangle">
            <a:avLst/>
          </a:prstGeom>
          <a:solidFill>
            <a:srgbClr val="056839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3A94BAD-C3AA-43B5-91AC-CECD3C4D85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256750"/>
            <a:ext cx="2285999" cy="498695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08C59CA-B02A-4FA8-AD4B-7F1BDDA2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37524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rgbClr val="414042"/>
                </a:solidFill>
                <a:latin typeface="Barlow" panose="00000500000000000000" pitchFamily="2" charset="0"/>
              </a:defRPr>
            </a:lvl1pPr>
          </a:lstStyle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3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7DD25E-C024-43C9-94A0-9595DCAA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3E291-5493-4866-9D2C-ACA3680A0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431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rgbClr val="414042"/>
          </a:solidFill>
          <a:latin typeface="Barlow" panose="00000500000000000000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arlow" panose="00000500000000000000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spcAft>
          <a:spcPts val="600"/>
        </a:spcAft>
        <a:buFont typeface="Barlow" panose="00000500000000000000" pitchFamily="2" charset="0"/>
        <a:buChar char="‐"/>
        <a:defRPr sz="1800" kern="1200">
          <a:solidFill>
            <a:schemeClr val="tx1"/>
          </a:solidFill>
          <a:latin typeface="Barlow" panose="00000500000000000000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spcAft>
          <a:spcPts val="600"/>
        </a:spcAft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Barlow" panose="00000500000000000000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spcAft>
          <a:spcPts val="600"/>
        </a:spcAft>
        <a:buFont typeface="Wingdings" panose="05000000000000000000" pitchFamily="2" charset="2"/>
        <a:buChar char="Ø"/>
        <a:defRPr sz="1500" kern="1200">
          <a:solidFill>
            <a:schemeClr val="tx1"/>
          </a:solidFill>
          <a:latin typeface="Barlow" panose="00000500000000000000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spcAft>
          <a:spcPts val="600"/>
        </a:spcAft>
        <a:buFont typeface="Courier New" panose="02070309020205020404" pitchFamily="49" charset="0"/>
        <a:buChar char="o"/>
        <a:defRPr sz="1500" kern="1200">
          <a:solidFill>
            <a:schemeClr val="tx1"/>
          </a:solidFill>
          <a:latin typeface="Barlow" panose="00000500000000000000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edcapny.org/agency-porta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191000" cy="4034790"/>
          </a:xfrm>
          <a:custGeom>
            <a:avLst/>
            <a:gdLst/>
            <a:ahLst/>
            <a:cxnLst/>
            <a:rect l="l" t="t" r="r" b="b"/>
            <a:pathLst>
              <a:path w="4191000" h="4034790">
                <a:moveTo>
                  <a:pt x="4191000" y="0"/>
                </a:moveTo>
                <a:lnTo>
                  <a:pt x="0" y="0"/>
                </a:lnTo>
                <a:lnTo>
                  <a:pt x="0" y="4034193"/>
                </a:lnTo>
                <a:lnTo>
                  <a:pt x="4191000" y="0"/>
                </a:lnTo>
                <a:close/>
              </a:path>
            </a:pathLst>
          </a:custGeom>
          <a:solidFill>
            <a:srgbClr val="056839">
              <a:alpha val="1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5766815"/>
            <a:ext cx="1490471" cy="6857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3400" y="347098"/>
            <a:ext cx="1831835" cy="1258823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7391403" y="5175503"/>
            <a:ext cx="1752600" cy="1682750"/>
          </a:xfrm>
          <a:custGeom>
            <a:avLst/>
            <a:gdLst/>
            <a:ahLst/>
            <a:cxnLst/>
            <a:rect l="l" t="t" r="r" b="b"/>
            <a:pathLst>
              <a:path w="1752600" h="1682750">
                <a:moveTo>
                  <a:pt x="1752600" y="0"/>
                </a:moveTo>
                <a:lnTo>
                  <a:pt x="0" y="1682496"/>
                </a:lnTo>
                <a:lnTo>
                  <a:pt x="1752600" y="1682496"/>
                </a:lnTo>
                <a:lnTo>
                  <a:pt x="1752600" y="0"/>
                </a:lnTo>
                <a:close/>
              </a:path>
            </a:pathLst>
          </a:custGeom>
          <a:solidFill>
            <a:srgbClr val="414042">
              <a:alpha val="1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09800" y="2084314"/>
            <a:ext cx="6676620" cy="1736373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lang="en-US" sz="3600">
                <a:solidFill>
                  <a:srgbClr val="04692E"/>
                </a:solidFill>
                <a:latin typeface="Barlow ExtraBold" panose="00000900000000000000" pitchFamily="2" charset="0"/>
              </a:rPr>
              <a:t>EDCAP Ambassador </a:t>
            </a:r>
            <a:br>
              <a:rPr lang="en-US" sz="3600">
                <a:solidFill>
                  <a:srgbClr val="04692E"/>
                </a:solidFill>
                <a:latin typeface="Barlow ExtraBold" panose="00000900000000000000" pitchFamily="2" charset="0"/>
              </a:rPr>
            </a:br>
            <a:r>
              <a:rPr lang="en-US" sz="3600">
                <a:solidFill>
                  <a:srgbClr val="04692E"/>
                </a:solidFill>
                <a:latin typeface="Barlow ExtraBold" panose="00000900000000000000" pitchFamily="2" charset="0"/>
              </a:rPr>
              <a:t>Training 2021</a:t>
            </a:r>
            <a:br>
              <a:rPr lang="en-US" sz="3600">
                <a:solidFill>
                  <a:srgbClr val="008000"/>
                </a:solidFill>
                <a:latin typeface="Barlow ExtraBold" panose="00000900000000000000" pitchFamily="2" charset="0"/>
              </a:rPr>
            </a:br>
            <a:r>
              <a:rPr lang="en-US" sz="3600">
                <a:solidFill>
                  <a:schemeClr val="tx1"/>
                </a:solidFill>
                <a:latin typeface="Barlow ExtraBold" panose="00000900000000000000" pitchFamily="2" charset="0"/>
              </a:rPr>
              <a:t>Module 2: Community Outreach</a:t>
            </a:r>
            <a:endParaRPr sz="3600">
              <a:solidFill>
                <a:schemeClr val="tx1"/>
              </a:solidFill>
              <a:latin typeface="Barlow ExtraBold" panose="00000900000000000000" pitchFamily="2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09800" y="4037686"/>
            <a:ext cx="5647690" cy="11594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2225" marR="5080">
              <a:lnSpc>
                <a:spcPct val="130600"/>
              </a:lnSpc>
              <a:spcBef>
                <a:spcPts val="50"/>
              </a:spcBef>
            </a:pPr>
            <a:r>
              <a:rPr lang="en-US" spc="-1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EDCAP Volunteer Program Training​</a:t>
            </a:r>
          </a:p>
          <a:p>
            <a:pPr marL="22225" marR="5080">
              <a:lnSpc>
                <a:spcPct val="130600"/>
              </a:lnSpc>
              <a:spcBef>
                <a:spcPts val="50"/>
              </a:spcBef>
            </a:pPr>
            <a:r>
              <a:rPr lang="en-US" spc="-1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Date of Presentation: Wednesday, October 20</a:t>
            </a:r>
            <a:r>
              <a:rPr lang="en-US" spc="-10" baseline="3000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th</a:t>
            </a:r>
            <a:r>
              <a:rPr lang="en-US" spc="-1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, 2021</a:t>
            </a:r>
          </a:p>
          <a:p>
            <a:pPr marL="22225" marR="5080">
              <a:lnSpc>
                <a:spcPct val="130600"/>
              </a:lnSpc>
              <a:spcBef>
                <a:spcPts val="50"/>
              </a:spcBef>
            </a:pPr>
            <a:r>
              <a:rPr lang="en-US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P</a:t>
            </a:r>
            <a:r>
              <a:rPr lang="en-US" spc="5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r</a:t>
            </a:r>
            <a:r>
              <a:rPr lang="en-US" spc="-15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e</a:t>
            </a:r>
            <a:r>
              <a:rPr lang="en-US" spc="-2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s</a:t>
            </a:r>
            <a:r>
              <a:rPr lang="en-US" spc="-15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e</a:t>
            </a:r>
            <a:r>
              <a:rPr lang="en-US" spc="-5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n</a:t>
            </a:r>
            <a:r>
              <a:rPr lang="en-US" spc="-1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t</a:t>
            </a:r>
            <a:r>
              <a:rPr lang="en-US" spc="-25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e</a:t>
            </a:r>
            <a:r>
              <a:rPr lang="en-US" spc="-1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r</a:t>
            </a:r>
            <a:r>
              <a:rPr lang="en-US" spc="-20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s</a:t>
            </a:r>
            <a:r>
              <a:rPr lang="en-US" spc="-5">
                <a:solidFill>
                  <a:srgbClr val="414042"/>
                </a:solidFill>
                <a:latin typeface="Barlow" panose="00000500000000000000" pitchFamily="2" charset="0"/>
                <a:cs typeface="Barlow"/>
              </a:rPr>
              <a:t>: Courtney Davis and Carolina Rodriguez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EF208-2C62-4F80-8186-D96EC78D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629267"/>
            <a:ext cx="3708114" cy="1199534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Ambassador Toolkit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BE09F-D2EF-469B-9DEB-5128F0FE4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6" y="2120462"/>
            <a:ext cx="3708113" cy="378541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Barlow"/>
              </a:rPr>
              <a:t>Outreach Toolkits by population:</a:t>
            </a:r>
          </a:p>
          <a:p>
            <a:pPr>
              <a:lnSpc>
                <a:spcPct val="100000"/>
              </a:lnSpc>
            </a:pPr>
            <a:r>
              <a:rPr lang="en-US">
                <a:latin typeface="Barlow"/>
              </a:rPr>
              <a:t>Toolkits include the following materials to assist your outreach efforts:</a:t>
            </a:r>
          </a:p>
          <a:p>
            <a:pPr lvl="1">
              <a:lnSpc>
                <a:spcPct val="100000"/>
              </a:lnSpc>
            </a:pPr>
            <a:r>
              <a:rPr lang="en-US">
                <a:latin typeface="Barlow"/>
              </a:rPr>
              <a:t>Factsheets/Resources for target population</a:t>
            </a:r>
          </a:p>
          <a:p>
            <a:pPr lvl="1">
              <a:lnSpc>
                <a:spcPct val="100000"/>
              </a:lnSpc>
            </a:pPr>
            <a:r>
              <a:rPr lang="en-US">
                <a:latin typeface="Barlow"/>
              </a:rPr>
              <a:t>Talking points/Outreach plan</a:t>
            </a:r>
          </a:p>
          <a:p>
            <a:pPr lvl="1">
              <a:lnSpc>
                <a:spcPct val="100000"/>
              </a:lnSpc>
            </a:pPr>
            <a:r>
              <a:rPr lang="en-US">
                <a:latin typeface="Barlow"/>
              </a:rPr>
              <a:t>Accompanying PowerPoint (if relevant, like PSLF). </a:t>
            </a:r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69712" y="0"/>
            <a:ext cx="457428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186" y="557784"/>
            <a:ext cx="3847653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62B40-9F50-4099-8E1B-149D31E37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67586" y="6356350"/>
            <a:ext cx="74776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E97B734B-BE99-4B13-8B3B-73BDADC290B3}" type="slidenum">
              <a:rPr lang="en-US">
                <a:solidFill>
                  <a:srgbClr val="404040"/>
                </a:solidFill>
              </a:rPr>
              <a:pPr>
                <a:spcAft>
                  <a:spcPts val="600"/>
                </a:spcAft>
                <a:defRPr/>
              </a:pPr>
              <a:t>10</a:t>
            </a:fld>
            <a:endParaRPr lang="en-US">
              <a:solidFill>
                <a:srgbClr val="40404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109830C-77D4-45A6-B735-0A91F7600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55666"/>
              </p:ext>
            </p:extLst>
          </p:nvPr>
        </p:nvGraphicFramePr>
        <p:xfrm>
          <a:off x="5178531" y="1286983"/>
          <a:ext cx="3356649" cy="4280789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3356649">
                  <a:extLst>
                    <a:ext uri="{9D8B030D-6E8A-4147-A177-3AD203B41FA5}">
                      <a16:colId xmlns:a16="http://schemas.microsoft.com/office/drawing/2014/main" val="2601086145"/>
                    </a:ext>
                  </a:extLst>
                </a:gridCol>
              </a:tblGrid>
              <a:tr h="5713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 population:</a:t>
                      </a:r>
                    </a:p>
                  </a:txBody>
                  <a:tcPr marL="85379" marR="81854" marT="24394" marB="182954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6044"/>
                  </a:ext>
                </a:extLst>
              </a:tr>
              <a:tr h="4926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Prospective and Current Students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79" marR="81854" marT="24394" marB="182954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528342"/>
                  </a:ext>
                </a:extLst>
              </a:tr>
              <a:tr h="4926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Public Servants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79" marR="81854" marT="24394" marB="182954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683103"/>
                  </a:ext>
                </a:extLst>
              </a:tr>
              <a:tr h="4926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Parent Borrowers and Co-signers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79" marR="81854" marT="24394" marB="182954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856194"/>
                  </a:ext>
                </a:extLst>
              </a:tr>
              <a:tr h="4926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Borrowers with Disabilities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79" marR="81854" marT="24394" marB="182954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902488"/>
                  </a:ext>
                </a:extLst>
              </a:tr>
              <a:tr h="4926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Older Adult Borrowers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79" marR="81854" marT="24394" marB="182954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19504"/>
                  </a:ext>
                </a:extLst>
              </a:tr>
              <a:tr h="7536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All Borrowers (General Category)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AKA “In Repayment”</a:t>
                      </a:r>
                      <a:endParaRPr lang="en-US" sz="1600" b="1" cap="none" spc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79" marR="81854" marT="24394" marB="182954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223294"/>
                  </a:ext>
                </a:extLst>
              </a:tr>
              <a:tr h="4926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</a:rPr>
                        <a:t>Borrowers in Default</a:t>
                      </a:r>
                      <a:endParaRPr lang="en-US" sz="1600" b="1" cap="none" spc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379" marR="81854" marT="24394" marB="182954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5268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866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B0DE0-D78F-4FE5-8309-77BB7EF63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Conducting EDCAP Presentations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9F6F0-7752-46A2-AC7F-AC17A8BC3D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E2778-4BF1-4B04-A29C-B4065126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75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9A8ED-61F3-468F-B001-10026FF7B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Conducting EDCAP Presentations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2DBC3-5003-433D-B6B7-58192CB1F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latin typeface="Barlow"/>
              </a:rPr>
              <a:t>Step 1: Access Ambassador Toolkit on the Agency Portal and download a Workshop Request Form, and other materials.</a:t>
            </a:r>
          </a:p>
          <a:p>
            <a:r>
              <a:rPr lang="en-US">
                <a:latin typeface="Barlow"/>
              </a:rPr>
              <a:t>Step 2: Send Workshop Request Form to gather the details from your lead. You could also help complete it. </a:t>
            </a:r>
            <a:endParaRPr lang="en-US"/>
          </a:p>
          <a:p>
            <a:r>
              <a:rPr lang="en-US">
                <a:latin typeface="Barlow"/>
              </a:rPr>
              <a:t>Step 3: Keep track of your plans via the trackers in the Toolkit.</a:t>
            </a:r>
          </a:p>
          <a:p>
            <a:r>
              <a:rPr lang="en-US">
                <a:latin typeface="Barlow"/>
              </a:rPr>
              <a:t>Step 4: Report the workshop request and coordinate presentation logistics with Courtney. </a:t>
            </a:r>
          </a:p>
          <a:p>
            <a:pPr lvl="1"/>
            <a:r>
              <a:rPr lang="en-US">
                <a:latin typeface="Barlow"/>
              </a:rPr>
              <a:t>Courtney will work with you to make sure you have the materials you need. For substantive presentations, EDCAP staff will co-host the presentation. 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0668A-2942-4918-802F-B13B7111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17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D73FA-57BF-4B12-ABEF-B57A491E1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Conducting EDCAP Presentations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950C3-97FC-4FD6-A60B-C877D8A1B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Barlow"/>
              </a:rPr>
              <a:t>Step 4: Present the material. Leave some time for Q&amp;A. </a:t>
            </a:r>
            <a:endParaRPr lang="en-US"/>
          </a:p>
          <a:p>
            <a:r>
              <a:rPr lang="en-US">
                <a:latin typeface="Barlow"/>
              </a:rPr>
              <a:t>Step 5: Do any necessary follow up, which can include sending a copy of the presentation and recording of the presentation. </a:t>
            </a:r>
            <a:endParaRPr lang="en-US"/>
          </a:p>
          <a:p>
            <a:r>
              <a:rPr lang="en-US">
                <a:latin typeface="Barlow"/>
              </a:rPr>
              <a:t>Step 6: Record details and provide to Courtney in the Monthly Outreach Summary Report. 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7F1CD-1B39-40A2-BD8D-A6F37D2A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63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E7C24-1BB3-4E40-BE54-94014CB87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Presentation Deck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78A5-74C3-498B-A972-50CFAB5CD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sz="2600">
                <a:latin typeface="Barlow"/>
              </a:rPr>
              <a:t>The Ambassador Deck is a basic / generalized PowerPoint covering:</a:t>
            </a:r>
          </a:p>
          <a:p>
            <a:pPr lvl="1"/>
            <a:r>
              <a:rPr lang="en-US" sz="2300">
                <a:latin typeface="Barlow"/>
              </a:rPr>
              <a:t>Overview of EDCAP’s mission and goals.</a:t>
            </a:r>
          </a:p>
          <a:p>
            <a:pPr lvl="1"/>
            <a:r>
              <a:rPr lang="en-US" sz="2300">
                <a:latin typeface="Barlow"/>
              </a:rPr>
              <a:t>How we help a variety of client groups with various student loan issues. </a:t>
            </a:r>
          </a:p>
          <a:p>
            <a:pPr lvl="1"/>
            <a:r>
              <a:rPr lang="en-US" sz="2300">
                <a:latin typeface="Barlow"/>
              </a:rPr>
              <a:t>If you are interested in or receive a request for something more specific, let Courtney know. Courtney will work with you to modify the presentation to your needs and to make sure you are well-versed in the topic.</a:t>
            </a:r>
          </a:p>
          <a:p>
            <a:pPr lvl="1"/>
            <a:r>
              <a:rPr lang="en-US" sz="2300">
                <a:latin typeface="Barlow"/>
              </a:rPr>
              <a:t> Examples include:</a:t>
            </a:r>
            <a:endParaRPr lang="en-US"/>
          </a:p>
          <a:p>
            <a:pPr lvl="2"/>
            <a:r>
              <a:rPr lang="en-US" sz="1900">
                <a:latin typeface="Barlow"/>
              </a:rPr>
              <a:t>Most Common Mistakes Borrowers Make</a:t>
            </a:r>
          </a:p>
          <a:p>
            <a:pPr lvl="2"/>
            <a:r>
              <a:rPr lang="en-US" sz="1900">
                <a:latin typeface="Barlow"/>
              </a:rPr>
              <a:t>Financing Higher Education</a:t>
            </a:r>
          </a:p>
          <a:p>
            <a:pPr lvl="2"/>
            <a:r>
              <a:rPr lang="en-US" sz="1900">
                <a:latin typeface="Barlow"/>
              </a:rPr>
              <a:t>Managing Student Loans Amid COVID-19</a:t>
            </a:r>
          </a:p>
          <a:p>
            <a:pPr lvl="2"/>
            <a:r>
              <a:rPr lang="en-US" sz="1900">
                <a:latin typeface="Barlow"/>
              </a:rPr>
              <a:t>Student Loans: What to Do before Payments Resume</a:t>
            </a:r>
          </a:p>
          <a:p>
            <a:pPr lvl="2"/>
            <a:r>
              <a:rPr lang="en-US" sz="1900">
                <a:latin typeface="Barlow"/>
              </a:rPr>
              <a:t>Public Service Loan Forgiveness: Stay on Track to Qualify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3C287-D00C-4B49-880E-1218D2093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63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2338-C0A5-4E68-AAD0-9F2C94F1A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Q&amp;A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EBCDB-E8AB-4973-A0F9-50D5EB56A8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Thanks! Let me know if you have any questions.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BAD86-A59A-4753-9F90-601B3AC8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41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1840" y="505459"/>
            <a:ext cx="2524760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30">
                <a:solidFill>
                  <a:schemeClr val="tx1"/>
                </a:solidFill>
                <a:latin typeface="Barlow"/>
                <a:cs typeface="Barlow"/>
              </a:rPr>
              <a:t>Agenda</a:t>
            </a:r>
            <a:r>
              <a:rPr lang="en-US" sz="3300" spc="-30">
                <a:solidFill>
                  <a:schemeClr val="tx1"/>
                </a:solidFill>
                <a:latin typeface="Barlow"/>
                <a:cs typeface="Barlow"/>
              </a:rPr>
              <a:t> </a:t>
            </a:r>
            <a:endParaRPr sz="3300">
              <a:solidFill>
                <a:schemeClr val="tx1"/>
              </a:solidFill>
              <a:latin typeface="Barlow"/>
              <a:cs typeface="Barlo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2395" y="6408266"/>
            <a:ext cx="2070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z="1100" spc="5" dirty="0">
                <a:solidFill>
                  <a:srgbClr val="414042"/>
                </a:solidFill>
                <a:latin typeface="Barlow"/>
                <a:cs typeface="Barlow"/>
              </a:rPr>
              <a:t>2</a:t>
            </a:fld>
            <a:endParaRPr sz="1100">
              <a:latin typeface="Barlow"/>
              <a:cs typeface="Barlo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1840" y="1399927"/>
            <a:ext cx="5725160" cy="2698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5420" algn="l"/>
              </a:tabLst>
            </a:pPr>
            <a:endParaRPr lang="en-US" sz="2100">
              <a:latin typeface="Barlow"/>
              <a:cs typeface="Barlow"/>
            </a:endParaRPr>
          </a:p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100">
                <a:latin typeface="Barlow"/>
                <a:cs typeface="Barlow"/>
              </a:rPr>
              <a:t>What Ambassadors Do</a:t>
            </a:r>
          </a:p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100">
                <a:latin typeface="Barlow"/>
                <a:cs typeface="Barlow"/>
              </a:rPr>
              <a:t>Networking/ Researching</a:t>
            </a:r>
          </a:p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100">
                <a:latin typeface="Barlow"/>
                <a:cs typeface="Barlow"/>
              </a:rPr>
              <a:t>Lead Types</a:t>
            </a:r>
          </a:p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100">
                <a:latin typeface="Barlow"/>
                <a:cs typeface="Barlow"/>
              </a:rPr>
              <a:t>Ambassador Toolkit</a:t>
            </a:r>
          </a:p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100">
                <a:latin typeface="Barlow"/>
                <a:cs typeface="Barlow"/>
              </a:rPr>
              <a:t>Giving Presentations</a:t>
            </a:r>
          </a:p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100">
                <a:latin typeface="Barlow"/>
                <a:cs typeface="Barlow"/>
              </a:rPr>
              <a:t>Q&amp;A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862965"/>
            <a:ext cx="7312660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300">
                <a:solidFill>
                  <a:schemeClr val="tx1"/>
                </a:solidFill>
                <a:latin typeface="Barlow" panose="00000500000000000000" pitchFamily="2" charset="0"/>
              </a:rPr>
              <a:t>What do EDCAP Ambassadors do?</a:t>
            </a:r>
            <a:endParaRPr sz="3300">
              <a:solidFill>
                <a:schemeClr val="tx1"/>
              </a:solidFill>
              <a:latin typeface="Barlow" panose="00000500000000000000" pitchFamily="2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3</a:t>
            </a:fld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12631352-C031-4833-A977-57D9FD703601}"/>
              </a:ext>
            </a:extLst>
          </p:cNvPr>
          <p:cNvSpPr txBox="1"/>
          <p:nvPr/>
        </p:nvSpPr>
        <p:spPr>
          <a:xfrm>
            <a:off x="612140" y="1752600"/>
            <a:ext cx="7571077" cy="462947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b="1" spc="-10">
                <a:latin typeface="Barlow" panose="00000500000000000000" pitchFamily="2" charset="0"/>
                <a:cs typeface="Calibri"/>
              </a:rPr>
              <a:t>Network: </a:t>
            </a:r>
            <a:r>
              <a:rPr lang="en-US" sz="2000" spc="-10">
                <a:latin typeface="Barlow" panose="00000500000000000000" pitchFamily="2" charset="0"/>
                <a:cs typeface="Calibri"/>
              </a:rPr>
              <a:t>Ambassadors conduct community outreach activities (including emails, phone calls, and distributing EDCAP branded materials) to generate new leads for EDCAP partnerships within a designated geographic region of New York City.</a:t>
            </a:r>
          </a:p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endParaRPr lang="en-US" sz="1000" spc="-10">
              <a:latin typeface="Barlow" panose="00000500000000000000" pitchFamily="2" charset="0"/>
              <a:cs typeface="Calibri"/>
            </a:endParaRPr>
          </a:p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b="1" spc="-10">
                <a:latin typeface="Barlow" panose="00000500000000000000" pitchFamily="2" charset="0"/>
                <a:cs typeface="Calibri"/>
              </a:rPr>
              <a:t>Pursue Leads: </a:t>
            </a:r>
            <a:r>
              <a:rPr lang="en-US" sz="2000" spc="-10">
                <a:latin typeface="Barlow" panose="00000500000000000000" pitchFamily="2" charset="0"/>
                <a:cs typeface="Calibri"/>
              </a:rPr>
              <a:t>Volunteers also pursue leads generated by EDCAP staff or other volunteers to set up presentations and other events for EDCAP. </a:t>
            </a:r>
          </a:p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endParaRPr lang="en-US" sz="1000" b="1" spc="-10">
              <a:latin typeface="Barlow" panose="00000500000000000000" pitchFamily="2" charset="0"/>
              <a:cs typeface="Calibri"/>
            </a:endParaRPr>
          </a:p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b="1" spc="-10">
                <a:latin typeface="Barlow" panose="00000500000000000000" pitchFamily="2" charset="0"/>
                <a:cs typeface="Calibri"/>
              </a:rPr>
              <a:t>Conduct Presentations: </a:t>
            </a:r>
            <a:r>
              <a:rPr lang="en-US" sz="2000" spc="-10">
                <a:latin typeface="Barlow" panose="00000500000000000000" pitchFamily="2" charset="0"/>
                <a:cs typeface="Calibri"/>
              </a:rPr>
              <a:t>Ambassadors conduct remote or in-person presentations to promote EDCAP’s services and to educate the community about student loan topics. Substantive presentations will be done in collaboration with EDCAP staff. </a:t>
            </a:r>
          </a:p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endParaRPr lang="en-US" sz="1000" spc="-10">
              <a:latin typeface="Barlow" panose="00000500000000000000" pitchFamily="2" charset="0"/>
              <a:cs typeface="Calibri"/>
            </a:endParaRPr>
          </a:p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spc="-10">
                <a:latin typeface="Barlow"/>
                <a:cs typeface="Calibri"/>
              </a:rPr>
              <a:t>Goal: </a:t>
            </a:r>
            <a:r>
              <a:rPr lang="en-US" sz="2000" b="1" spc="-5">
                <a:latin typeface="Barlow"/>
                <a:ea typeface="Calibri" panose="020F0502020204030204" pitchFamily="34" charset="0"/>
                <a:cs typeface="Times New Roman"/>
              </a:rPr>
              <a:t>Conduct 1-2 presentations per month, per volunteer. </a:t>
            </a:r>
            <a:endParaRPr lang="en-US" sz="2000" b="1" spc="-5">
              <a:latin typeface="Barlow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9265" indent="-457200">
              <a:buFont typeface="Arial" panose="020B0604020202020204" pitchFamily="34" charset="0"/>
              <a:buChar char="•"/>
              <a:tabLst>
                <a:tab pos="185420" algn="l"/>
              </a:tabLst>
            </a:pPr>
            <a:endParaRPr lang="en-US" sz="2000" spc="-10">
              <a:latin typeface="Barlow" panose="00000500000000000000" pitchFamily="2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747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4914" y="495991"/>
            <a:ext cx="6947971" cy="51744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lang="en-US" spc="-5">
                <a:solidFill>
                  <a:schemeClr val="tx1"/>
                </a:solidFill>
                <a:latin typeface="Barlow" panose="00000500000000000000" pitchFamily="2" charset="0"/>
              </a:rPr>
              <a:t>Where to begin? Networking.</a:t>
            </a:r>
            <a:endParaRPr>
              <a:solidFill>
                <a:schemeClr val="tx1"/>
              </a:solidFill>
              <a:latin typeface="Barlow" panose="00000500000000000000" pitchFamily="2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4</a:t>
            </a:fld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4914" y="1143000"/>
            <a:ext cx="7707086" cy="1578636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84785" marR="5080" indent="-172720">
              <a:lnSpc>
                <a:spcPct val="12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lang="en-US" sz="2000" spc="-5">
                <a:latin typeface="Barlow" panose="00000500000000000000" pitchFamily="2" charset="0"/>
                <a:cs typeface="Calibri"/>
              </a:rPr>
              <a:t>You may want to begin your role by reaching out to contacts within your personal, professional and community networks.</a:t>
            </a:r>
          </a:p>
          <a:p>
            <a:pPr marL="184785" marR="5080" indent="-172720">
              <a:lnSpc>
                <a:spcPct val="120000"/>
              </a:lnSpc>
              <a:spcBef>
                <a:spcPts val="600"/>
              </a:spcBef>
              <a:buFont typeface="Arial"/>
              <a:buChar char="•"/>
              <a:tabLst>
                <a:tab pos="185420" algn="l"/>
              </a:tabLst>
            </a:pPr>
            <a:r>
              <a:rPr lang="en-US" sz="2000" spc="-5">
                <a:latin typeface="Barlow" panose="00000500000000000000" pitchFamily="2" charset="0"/>
                <a:cs typeface="Calibri"/>
              </a:rPr>
              <a:t> Creating your own “network map” is a helpful exercise to kick off your outreach efforts.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5DB5C6-BCD8-47C1-BF66-7083B4561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071" y="2869589"/>
            <a:ext cx="5728771" cy="3211417"/>
          </a:xfrm>
          <a:prstGeom prst="rect">
            <a:avLst/>
          </a:prstGeom>
          <a:ln w="12700">
            <a:solidFill>
              <a:srgbClr val="04692E"/>
            </a:solidFill>
          </a:ln>
        </p:spPr>
      </p:pic>
    </p:spTree>
    <p:extLst>
      <p:ext uri="{BB962C8B-B14F-4D97-AF65-F5344CB8AC3E}">
        <p14:creationId xmlns:p14="http://schemas.microsoft.com/office/powerpoint/2010/main" val="224000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909131"/>
            <a:ext cx="731266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>
                <a:solidFill>
                  <a:schemeClr val="tx1"/>
                </a:solidFill>
                <a:latin typeface="Barlow" panose="00000500000000000000" pitchFamily="2" charset="0"/>
              </a:rPr>
              <a:t>Where to begin? Researching</a:t>
            </a:r>
            <a:r>
              <a:rPr lang="en-US">
                <a:latin typeface="Barlow" panose="00000500000000000000" pitchFamily="2" charset="0"/>
              </a:rPr>
              <a:t>.</a:t>
            </a:r>
            <a:endParaRPr>
              <a:latin typeface="Barlow" panose="00000500000000000000" pitchFamily="2" charset="0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5</a:t>
            </a:fld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12631352-C031-4833-A977-57D9FD703601}"/>
              </a:ext>
            </a:extLst>
          </p:cNvPr>
          <p:cNvSpPr txBox="1"/>
          <p:nvPr/>
        </p:nvSpPr>
        <p:spPr>
          <a:xfrm>
            <a:off x="612140" y="1634867"/>
            <a:ext cx="7571077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spc="-10">
                <a:latin typeface="Barlow" panose="00000500000000000000" pitchFamily="2" charset="0"/>
                <a:cs typeface="Calibri"/>
              </a:rPr>
              <a:t>As an EDCAP Ambassador get to know your specific borough or focus area of New York City</a:t>
            </a:r>
            <a:r>
              <a:rPr sz="2000" spc="-10">
                <a:latin typeface="Barlow" panose="00000500000000000000" pitchFamily="2" charset="0"/>
                <a:cs typeface="Calibri"/>
              </a:rPr>
              <a:t>.</a:t>
            </a:r>
            <a:endParaRPr lang="en-US" sz="2000" spc="-5">
              <a:latin typeface="Barlow" panose="00000500000000000000" pitchFamily="2" charset="0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185420" algn="l"/>
              </a:tabLst>
            </a:pPr>
            <a:endParaRPr lang="en-US" sz="2000" spc="-5">
              <a:latin typeface="Barlow" panose="00000500000000000000" pitchFamily="2" charset="0"/>
              <a:cs typeface="Calibri"/>
            </a:endParaRPr>
          </a:p>
          <a:p>
            <a:pPr marL="812165" lvl="1" indent="-342900">
              <a:spcBef>
                <a:spcPts val="100"/>
              </a:spcBef>
              <a:buFont typeface="Barlow" panose="00000500000000000000" pitchFamily="2" charset="0"/>
              <a:buChar char="‐"/>
              <a:tabLst>
                <a:tab pos="185420" algn="l"/>
              </a:tabLst>
            </a:pPr>
            <a:r>
              <a:rPr lang="en-US">
                <a:latin typeface="Barlow" panose="00000500000000000000" pitchFamily="2" charset="0"/>
                <a:cs typeface="Calibri"/>
              </a:rPr>
              <a:t>Who lives, works, and participates in your local community? What do you know about them? What are the borough demographics?</a:t>
            </a:r>
          </a:p>
          <a:p>
            <a:pPr marL="812165" lvl="1" indent="-342900">
              <a:spcBef>
                <a:spcPts val="1660"/>
              </a:spcBef>
              <a:buFont typeface="Barlow" panose="00000500000000000000" pitchFamily="2" charset="0"/>
              <a:buChar char="‐"/>
              <a:tabLst>
                <a:tab pos="185420" algn="l"/>
              </a:tabLst>
            </a:pPr>
            <a:r>
              <a:rPr lang="en-US">
                <a:latin typeface="Barlow" panose="00000500000000000000" pitchFamily="2" charset="0"/>
                <a:cs typeface="Calibri"/>
              </a:rPr>
              <a:t>What events are happening in your community and how do you gather that information? What are other service organizations doing in our community? </a:t>
            </a:r>
          </a:p>
          <a:p>
            <a:pPr marL="812165" lvl="1" indent="-342900">
              <a:spcBef>
                <a:spcPts val="1660"/>
              </a:spcBef>
              <a:buFont typeface="Barlow" panose="00000500000000000000" pitchFamily="2" charset="0"/>
              <a:buChar char="‐"/>
              <a:tabLst>
                <a:tab pos="185420" algn="l"/>
              </a:tabLst>
            </a:pPr>
            <a:r>
              <a:rPr lang="en-US">
                <a:latin typeface="Barlow" panose="00000500000000000000" pitchFamily="2" charset="0"/>
                <a:cs typeface="Calibri"/>
              </a:rPr>
              <a:t>What student loan issues matter most to the people we are trying to engage?</a:t>
            </a:r>
            <a:endParaRPr>
              <a:latin typeface="Barlow" panose="00000500000000000000" pitchFamily="2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231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4914" y="648361"/>
            <a:ext cx="6427470" cy="51744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lang="en-US" sz="3200" spc="-5">
                <a:solidFill>
                  <a:schemeClr val="tx1"/>
                </a:solidFill>
                <a:latin typeface="Barlow" panose="00000500000000000000" pitchFamily="2" charset="0"/>
              </a:rPr>
              <a:t>Leads to Track for EDCAP</a:t>
            </a:r>
            <a:endParaRPr sz="3200">
              <a:solidFill>
                <a:schemeClr val="tx1"/>
              </a:solidFill>
              <a:latin typeface="Barlow" panose="00000500000000000000" pitchFamily="2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6</a:t>
            </a:fld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4914" y="1295400"/>
            <a:ext cx="7707086" cy="4574328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4965" marR="508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spc="-5">
                <a:latin typeface="Barlow" panose="00000500000000000000" pitchFamily="2" charset="0"/>
                <a:cs typeface="Calibri"/>
              </a:rPr>
              <a:t>Presentations and Outreach</a:t>
            </a:r>
          </a:p>
          <a:p>
            <a:pPr marL="755015" marR="5080" lvl="1" indent="-285750">
              <a:spcBef>
                <a:spcPts val="600"/>
              </a:spcBef>
              <a:buFont typeface="Barlow" panose="00000500000000000000" pitchFamily="2" charset="0"/>
              <a:buChar char="‐"/>
              <a:tabLst>
                <a:tab pos="185420" algn="l"/>
              </a:tabLst>
            </a:pPr>
            <a:r>
              <a:rPr lang="en-US" spc="-5">
                <a:latin typeface="Barlow" panose="00000500000000000000" pitchFamily="2" charset="0"/>
                <a:cs typeface="Calibri"/>
              </a:rPr>
              <a:t>Opportunities to promote EDCAP via presentation to community groups such as social service organizations, local colleges, libraries, </a:t>
            </a:r>
            <a:r>
              <a:rPr lang="en-US">
                <a:effectLst/>
                <a:latin typeface="Barlow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workforce development organizations, NY Health and Hospitals.</a:t>
            </a:r>
          </a:p>
          <a:p>
            <a:pPr marL="755015" marR="5080" lvl="1" indent="-285750">
              <a:spcBef>
                <a:spcPts val="600"/>
              </a:spcBef>
              <a:buFont typeface="Barlow" panose="00000500000000000000" pitchFamily="2" charset="0"/>
              <a:buChar char="‐"/>
              <a:tabLst>
                <a:tab pos="185420" algn="l"/>
              </a:tabLst>
            </a:pPr>
            <a:r>
              <a:rPr lang="en-US">
                <a:latin typeface="Barlow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 to distribute flyers and other activities outlined in a Community Outreach Brief.</a:t>
            </a:r>
            <a:endParaRPr lang="en-US" spc="-5">
              <a:effectLst/>
              <a:latin typeface="Barlow" panose="00000500000000000000" pitchFamily="2" charset="0"/>
              <a:ea typeface="Calibri" panose="020F0502020204030204" pitchFamily="34" charset="0"/>
              <a:cs typeface="Calibri"/>
            </a:endParaRPr>
          </a:p>
          <a:p>
            <a:pPr marL="297815" marR="508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spc="-5">
                <a:latin typeface="Barlow" panose="00000500000000000000" pitchFamily="2" charset="0"/>
                <a:cs typeface="Calibri"/>
              </a:rPr>
              <a:t>Events and Media</a:t>
            </a:r>
          </a:p>
          <a:p>
            <a:pPr marL="755015" marR="5080" lvl="1" indent="-285750">
              <a:spcBef>
                <a:spcPts val="600"/>
              </a:spcBef>
              <a:buFont typeface="Barlow" panose="00000500000000000000" pitchFamily="2" charset="0"/>
              <a:buChar char="‐"/>
              <a:tabLst>
                <a:tab pos="185420" algn="l"/>
              </a:tabLst>
            </a:pPr>
            <a:r>
              <a:rPr lang="en-US" spc="-5">
                <a:latin typeface="Barlow" panose="00000500000000000000" pitchFamily="2" charset="0"/>
                <a:cs typeface="Calibri"/>
              </a:rPr>
              <a:t>Local opportunities to table an event or provide panelist at community board meetings, conventions, resource fairs, job fairs, etc. </a:t>
            </a:r>
          </a:p>
          <a:p>
            <a:pPr marL="755015" marR="5080" lvl="1" indent="-285750">
              <a:spcBef>
                <a:spcPts val="600"/>
              </a:spcBef>
              <a:buFont typeface="Barlow" panose="00000500000000000000" pitchFamily="2" charset="0"/>
              <a:buChar char="‐"/>
              <a:tabLst>
                <a:tab pos="185420" algn="l"/>
              </a:tabLst>
            </a:pPr>
            <a:r>
              <a:rPr lang="en-US" spc="-5">
                <a:latin typeface="Barlow" panose="00000500000000000000" pitchFamily="2" charset="0"/>
                <a:cs typeface="Calibri"/>
              </a:rPr>
              <a:t>Local news media opportunities: print, radio, tv, social media.</a:t>
            </a:r>
          </a:p>
          <a:p>
            <a:pPr marL="297815" marR="5080" indent="-28575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85420" algn="l"/>
              </a:tabLst>
            </a:pPr>
            <a:r>
              <a:rPr lang="en-US" sz="2000" spc="-5">
                <a:latin typeface="Barlow" panose="00000500000000000000" pitchFamily="2" charset="0"/>
                <a:cs typeface="Calibri"/>
              </a:rPr>
              <a:t>Referrals and Partners</a:t>
            </a:r>
          </a:p>
          <a:p>
            <a:pPr marL="755015" marR="5080" lvl="1" indent="-285750">
              <a:spcBef>
                <a:spcPts val="600"/>
              </a:spcBef>
              <a:buFontTx/>
              <a:buChar char="-"/>
              <a:tabLst>
                <a:tab pos="185420" algn="l"/>
              </a:tabLst>
            </a:pPr>
            <a:r>
              <a:rPr lang="en-US" spc="-5">
                <a:latin typeface="Barlow" panose="00000500000000000000" pitchFamily="2" charset="0"/>
                <a:cs typeface="Calibri"/>
              </a:rPr>
              <a:t>Local leaders, representatives and community liaisons, and any local organization that would like to establish a partnership to refer clients or otherwise support our mission. </a:t>
            </a:r>
          </a:p>
        </p:txBody>
      </p:sp>
    </p:spTree>
    <p:extLst>
      <p:ext uri="{BB962C8B-B14F-4D97-AF65-F5344CB8AC3E}">
        <p14:creationId xmlns:p14="http://schemas.microsoft.com/office/powerpoint/2010/main" val="179915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4689" y="526841"/>
            <a:ext cx="7210425" cy="51744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lang="en-US" sz="3000" spc="-5">
                <a:solidFill>
                  <a:schemeClr val="tx1"/>
                </a:solidFill>
                <a:latin typeface="Barlow" panose="00000500000000000000" pitchFamily="2" charset="0"/>
              </a:rPr>
              <a:t>Keeping Track of Leads:</a:t>
            </a:r>
            <a:endParaRPr sz="3000">
              <a:solidFill>
                <a:schemeClr val="tx1"/>
              </a:solidFill>
              <a:latin typeface="Barlow" panose="00000500000000000000" pitchFamily="2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7</a:t>
            </a:fld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94689" y="1295400"/>
            <a:ext cx="7375525" cy="19364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000" b="1" spc="-10">
                <a:latin typeface="Barlow" panose="00000500000000000000" pitchFamily="2" charset="0"/>
                <a:cs typeface="Calibri"/>
              </a:rPr>
              <a:t>Lead Tracker. </a:t>
            </a:r>
            <a:r>
              <a:rPr lang="en-US" sz="2000" spc="-10">
                <a:latin typeface="Barlow" panose="00000500000000000000" pitchFamily="2" charset="0"/>
                <a:cs typeface="Calibri"/>
              </a:rPr>
              <a:t>Found in the Ambassador Toolkit. Use the Lead tracker to record ANY contacts and activities you find.</a:t>
            </a:r>
          </a:p>
          <a:p>
            <a:pPr marL="184785" indent="-17272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tabLst>
                <a:tab pos="185420" algn="l"/>
              </a:tabLst>
            </a:pPr>
            <a:r>
              <a:rPr lang="en-US" sz="2000" b="1" spc="-10">
                <a:latin typeface="Barlow" panose="00000500000000000000" pitchFamily="2" charset="0"/>
                <a:cs typeface="Calibri"/>
              </a:rPr>
              <a:t>Ambassador Monthly Outreach Log. </a:t>
            </a:r>
            <a:r>
              <a:rPr lang="en-US" sz="2000" spc="-10">
                <a:latin typeface="Barlow" panose="00000500000000000000" pitchFamily="2" charset="0"/>
                <a:cs typeface="Calibri"/>
              </a:rPr>
              <a:t>This document helps us capture information about your networking activities and your observations in your community. Submit a copy monthly to Courtney.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577327-D180-4E65-AFF9-8DB58ABA0C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546" t="24153" r="546" b="7906"/>
          <a:stretch/>
        </p:blipFill>
        <p:spPr>
          <a:xfrm>
            <a:off x="0" y="3598947"/>
            <a:ext cx="9144000" cy="239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0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09528-9568-45B0-ADE3-5AC8EA5A4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Ambassador Toolkit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AA0AF-6AEC-49BB-AE06-2A5EDBBC5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E4BF9-0327-482E-B35C-490D07466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7B734B-BE99-4B13-8B3B-73BDADC290B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6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D4772-82A8-49E4-98ED-345A922C0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6" y="629266"/>
            <a:ext cx="2629122" cy="1622321"/>
          </a:xfrm>
        </p:spPr>
        <p:txBody>
          <a:bodyPr>
            <a:normAutofit/>
          </a:bodyPr>
          <a:lstStyle/>
          <a:p>
            <a:r>
              <a:rPr lang="en-US"/>
              <a:t>EDCAP Agency Portal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C41DC-A4BB-4BD3-B248-A5CFBF9AC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8" y="2438400"/>
            <a:ext cx="2629120" cy="3785419"/>
          </a:xfrm>
        </p:spPr>
        <p:txBody>
          <a:bodyPr>
            <a:normAutofit/>
          </a:bodyPr>
          <a:lstStyle/>
          <a:p>
            <a:r>
              <a:rPr lang="en-US" sz="1700"/>
              <a:t>All Ambassador materials will live on our shared Agency Portal.</a:t>
            </a:r>
          </a:p>
          <a:p>
            <a:r>
              <a:rPr lang="en-US" sz="1700"/>
              <a:t>To access the volunteer portal, go to </a:t>
            </a:r>
            <a:r>
              <a:rPr lang="en-US" sz="1700">
                <a:hlinkClick r:id="rId2"/>
              </a:rPr>
              <a:t>https://www.edcapny.org/agency-portal/</a:t>
            </a:r>
            <a:endParaRPr lang="en-US" sz="1700"/>
          </a:p>
          <a:p>
            <a:r>
              <a:rPr lang="en-US" sz="1700"/>
              <a:t>Enter password: volunteer2019</a:t>
            </a:r>
          </a:p>
          <a:p>
            <a:pPr marL="0" indent="0">
              <a:buNone/>
            </a:pPr>
            <a:endParaRPr lang="en-US" sz="17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9292" y="0"/>
            <a:ext cx="5664708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2766" y="557784"/>
            <a:ext cx="4938073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79BA5C-48B2-4F37-9909-8EA82873F2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4396" y="1175771"/>
            <a:ext cx="4514498" cy="4503211"/>
          </a:xfrm>
          <a:prstGeom prst="rect">
            <a:avLst/>
          </a:prstGeom>
          <a:effectLst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C5244-DBFB-402D-8D16-F9A023BE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E97B734B-BE99-4B13-8B3B-73BDADC290B3}" type="slidenum">
              <a:rPr lang="en-US">
                <a:solidFill>
                  <a:srgbClr val="303030"/>
                </a:solidFill>
              </a:rPr>
              <a:pPr>
                <a:spcAft>
                  <a:spcPts val="600"/>
                </a:spcAft>
                <a:defRPr/>
              </a:pPr>
              <a:t>9</a:t>
            </a:fld>
            <a:endParaRPr lang="en-US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6150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DE8BE3B56C6A47AF4E3327FAB9D9C6" ma:contentTypeVersion="4" ma:contentTypeDescription="Create a new document." ma:contentTypeScope="" ma:versionID="15c18ab5c0420f9279aa9680c92ca049">
  <xsd:schema xmlns:xsd="http://www.w3.org/2001/XMLSchema" xmlns:xs="http://www.w3.org/2001/XMLSchema" xmlns:p="http://schemas.microsoft.com/office/2006/metadata/properties" xmlns:ns2="ab280147-06ce-4bac-8225-3b3e9d6b0154" targetNamespace="http://schemas.microsoft.com/office/2006/metadata/properties" ma:root="true" ma:fieldsID="800c98e006c0ad4c7f6738aceaeec86e" ns2:_="">
    <xsd:import namespace="ab280147-06ce-4bac-8225-3b3e9d6b01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80147-06ce-4bac-8225-3b3e9d6b01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A72D8B-C11E-4EA3-9CB3-5035C0641329}">
  <ds:schemaRefs>
    <ds:schemaRef ds:uri="ab280147-06ce-4bac-8225-3b3e9d6b01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73B1094-7BC6-45BE-A25E-93480EE05C6F}">
  <ds:schemaRefs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ab280147-06ce-4bac-8225-3b3e9d6b0154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B060E43-B6BB-44DD-8DD4-1E8E83D1AA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</TotalTime>
  <Words>891</Words>
  <Application>Microsoft Office PowerPoint</Application>
  <PresentationFormat>On-screen Show (4:3)</PresentationFormat>
  <Paragraphs>100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Barlow</vt:lpstr>
      <vt:lpstr>Barlow ExtraBold</vt:lpstr>
      <vt:lpstr>Calibri</vt:lpstr>
      <vt:lpstr>Courier New</vt:lpstr>
      <vt:lpstr>Wingdings</vt:lpstr>
      <vt:lpstr>1_Office Theme</vt:lpstr>
      <vt:lpstr>EDCAP Ambassador  Training 2021 Module 2: Community Outreach</vt:lpstr>
      <vt:lpstr>Agenda </vt:lpstr>
      <vt:lpstr>What do EDCAP Ambassadors do?</vt:lpstr>
      <vt:lpstr>Where to begin? Networking.</vt:lpstr>
      <vt:lpstr>Where to begin? Researching.</vt:lpstr>
      <vt:lpstr>Leads to Track for EDCAP</vt:lpstr>
      <vt:lpstr>Keeping Track of Leads:</vt:lpstr>
      <vt:lpstr>Ambassador Toolkit</vt:lpstr>
      <vt:lpstr>EDCAP Agency Portal </vt:lpstr>
      <vt:lpstr>Ambassador Toolkit</vt:lpstr>
      <vt:lpstr>Conducting EDCAP Presentations</vt:lpstr>
      <vt:lpstr>Conducting EDCAP Presentations</vt:lpstr>
      <vt:lpstr>Conducting EDCAP Presentations (cont.)</vt:lpstr>
      <vt:lpstr>Presentation Deck Options</vt:lpstr>
      <vt:lpstr>Q&amp;A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Public Service Loan Forgiveness Programs (PSLF and TEPSLF) and Common Student Loan Case Scenarios</dc:title>
  <dc:creator>Nancy Nierman</dc:creator>
  <cp:lastModifiedBy>Courtney Davis</cp:lastModifiedBy>
  <cp:revision>1</cp:revision>
  <dcterms:created xsi:type="dcterms:W3CDTF">2021-08-18T21:47:26Z</dcterms:created>
  <dcterms:modified xsi:type="dcterms:W3CDTF">2021-10-21T20:02:56Z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2021-08-18T00:00:00Z</vt:filetime>
  </property>
  <property fmtid="{D5CDD505-2E9C-101B-9397-08002B2CF9AE}" pid="5" name="ContentTypeId">
    <vt:lpwstr>0x010100F9DE8BE3B56C6A47AF4E3327FAB9D9C6</vt:lpwstr>
  </property>
</Properties>
</file>